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1" r:id="rId5"/>
    <p:sldId id="275" r:id="rId6"/>
    <p:sldId id="266" r:id="rId7"/>
    <p:sldId id="258" r:id="rId8"/>
    <p:sldId id="259" r:id="rId9"/>
    <p:sldId id="262" r:id="rId10"/>
    <p:sldId id="263" r:id="rId11"/>
    <p:sldId id="264" r:id="rId12"/>
    <p:sldId id="267" r:id="rId13"/>
    <p:sldId id="265" r:id="rId14"/>
    <p:sldId id="272" r:id="rId15"/>
    <p:sldId id="273" r:id="rId16"/>
    <p:sldId id="271" r:id="rId17"/>
    <p:sldId id="274" r:id="rId18"/>
    <p:sldId id="276" r:id="rId19"/>
    <p:sldId id="27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3" Type="http://schemas.openxmlformats.org/officeDocument/2006/relationships/slide" Target="slides/slide2.xml" /><Relationship Id="rId21" Type="http://schemas.openxmlformats.org/officeDocument/2006/relationships/presProps" Target="pres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tableStyles" Target="tableStyle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theme" Target="theme/theme1.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viewProps" Target="viewProp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1942D-B6E2-424C-B864-4C549676B6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DDAADE4-67FF-D243-823B-27DBB11AD5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FF6EF7-B1D3-264B-A36E-3C02B30857D6}"/>
              </a:ext>
            </a:extLst>
          </p:cNvPr>
          <p:cNvSpPr>
            <a:spLocks noGrp="1"/>
          </p:cNvSpPr>
          <p:nvPr>
            <p:ph type="dt" sz="half" idx="10"/>
          </p:nvPr>
        </p:nvSpPr>
        <p:spPr/>
        <p:txBody>
          <a:bodyPr/>
          <a:lstStyle/>
          <a:p>
            <a:fld id="{62B4AF78-1928-0147-B11F-D707A9B89D47}" type="datetimeFigureOut">
              <a:rPr lang="en-US"/>
              <a:t>12/24/2019</a:t>
            </a:fld>
            <a:endParaRPr lang="en-US"/>
          </a:p>
        </p:txBody>
      </p:sp>
      <p:sp>
        <p:nvSpPr>
          <p:cNvPr id="5" name="Footer Placeholder 4">
            <a:extLst>
              <a:ext uri="{FF2B5EF4-FFF2-40B4-BE49-F238E27FC236}">
                <a16:creationId xmlns:a16="http://schemas.microsoft.com/office/drawing/2014/main" id="{2B178C7D-A986-3245-8DB0-E6AB6687E9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CE5DC5-56AB-D74E-AD48-B97881117568}"/>
              </a:ext>
            </a:extLst>
          </p:cNvPr>
          <p:cNvSpPr>
            <a:spLocks noGrp="1"/>
          </p:cNvSpPr>
          <p:nvPr>
            <p:ph type="sldNum" sz="quarter" idx="12"/>
          </p:nvPr>
        </p:nvSpPr>
        <p:spPr/>
        <p:txBody>
          <a:bodyPr/>
          <a:lstStyle/>
          <a:p>
            <a:fld id="{828EE6E7-04BE-6240-BA55-2FED28E6E080}" type="slidenum">
              <a:rPr lang="en-US"/>
              <a:t>‹#›</a:t>
            </a:fld>
            <a:endParaRPr lang="en-US"/>
          </a:p>
        </p:txBody>
      </p:sp>
    </p:spTree>
    <p:extLst>
      <p:ext uri="{BB962C8B-B14F-4D97-AF65-F5344CB8AC3E}">
        <p14:creationId xmlns:p14="http://schemas.microsoft.com/office/powerpoint/2010/main" val="12297171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4F36E-FFE0-E343-811F-6075258C25A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E9F090-449E-8A48-B6FF-EF41327CC4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6C39B1-9D97-AA4A-8A7B-7F5EECA7CE5F}"/>
              </a:ext>
            </a:extLst>
          </p:cNvPr>
          <p:cNvSpPr>
            <a:spLocks noGrp="1"/>
          </p:cNvSpPr>
          <p:nvPr>
            <p:ph type="dt" sz="half" idx="10"/>
          </p:nvPr>
        </p:nvSpPr>
        <p:spPr/>
        <p:txBody>
          <a:bodyPr/>
          <a:lstStyle/>
          <a:p>
            <a:fld id="{62B4AF78-1928-0147-B11F-D707A9B89D47}" type="datetimeFigureOut">
              <a:rPr lang="en-US"/>
              <a:t>12/24/2019</a:t>
            </a:fld>
            <a:endParaRPr lang="en-US"/>
          </a:p>
        </p:txBody>
      </p:sp>
      <p:sp>
        <p:nvSpPr>
          <p:cNvPr id="5" name="Footer Placeholder 4">
            <a:extLst>
              <a:ext uri="{FF2B5EF4-FFF2-40B4-BE49-F238E27FC236}">
                <a16:creationId xmlns:a16="http://schemas.microsoft.com/office/drawing/2014/main" id="{451E3A4F-F5C7-584E-8262-609B27C250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555586-DAE4-F74A-9F2A-2FE14D18C504}"/>
              </a:ext>
            </a:extLst>
          </p:cNvPr>
          <p:cNvSpPr>
            <a:spLocks noGrp="1"/>
          </p:cNvSpPr>
          <p:nvPr>
            <p:ph type="sldNum" sz="quarter" idx="12"/>
          </p:nvPr>
        </p:nvSpPr>
        <p:spPr/>
        <p:txBody>
          <a:bodyPr/>
          <a:lstStyle/>
          <a:p>
            <a:fld id="{828EE6E7-04BE-6240-BA55-2FED28E6E080}" type="slidenum">
              <a:rPr lang="en-US"/>
              <a:t>‹#›</a:t>
            </a:fld>
            <a:endParaRPr lang="en-US"/>
          </a:p>
        </p:txBody>
      </p:sp>
    </p:spTree>
    <p:extLst>
      <p:ext uri="{BB962C8B-B14F-4D97-AF65-F5344CB8AC3E}">
        <p14:creationId xmlns:p14="http://schemas.microsoft.com/office/powerpoint/2010/main" val="380526752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801F3B-9A6D-6343-BFB9-993C906AADD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AE67F56-E2C7-A04F-B265-904BF6073D8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4378E1-B150-5549-BB70-FE7D59E853AC}"/>
              </a:ext>
            </a:extLst>
          </p:cNvPr>
          <p:cNvSpPr>
            <a:spLocks noGrp="1"/>
          </p:cNvSpPr>
          <p:nvPr>
            <p:ph type="dt" sz="half" idx="10"/>
          </p:nvPr>
        </p:nvSpPr>
        <p:spPr/>
        <p:txBody>
          <a:bodyPr/>
          <a:lstStyle/>
          <a:p>
            <a:fld id="{62B4AF78-1928-0147-B11F-D707A9B89D47}" type="datetimeFigureOut">
              <a:rPr lang="en-US"/>
              <a:t>12/24/2019</a:t>
            </a:fld>
            <a:endParaRPr lang="en-US"/>
          </a:p>
        </p:txBody>
      </p:sp>
      <p:sp>
        <p:nvSpPr>
          <p:cNvPr id="5" name="Footer Placeholder 4">
            <a:extLst>
              <a:ext uri="{FF2B5EF4-FFF2-40B4-BE49-F238E27FC236}">
                <a16:creationId xmlns:a16="http://schemas.microsoft.com/office/drawing/2014/main" id="{B2F66B45-CCD0-0848-A0D8-8A77F285CE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28100C-EA1F-F941-9885-D3DEF5573766}"/>
              </a:ext>
            </a:extLst>
          </p:cNvPr>
          <p:cNvSpPr>
            <a:spLocks noGrp="1"/>
          </p:cNvSpPr>
          <p:nvPr>
            <p:ph type="sldNum" sz="quarter" idx="12"/>
          </p:nvPr>
        </p:nvSpPr>
        <p:spPr/>
        <p:txBody>
          <a:bodyPr/>
          <a:lstStyle/>
          <a:p>
            <a:fld id="{828EE6E7-04BE-6240-BA55-2FED28E6E080}" type="slidenum">
              <a:rPr lang="en-US"/>
              <a:t>‹#›</a:t>
            </a:fld>
            <a:endParaRPr lang="en-US"/>
          </a:p>
        </p:txBody>
      </p:sp>
    </p:spTree>
    <p:extLst>
      <p:ext uri="{BB962C8B-B14F-4D97-AF65-F5344CB8AC3E}">
        <p14:creationId xmlns:p14="http://schemas.microsoft.com/office/powerpoint/2010/main" val="40940335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4CBD0-63B5-8842-BDB5-E7099CF316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1AD83F-7FEA-0D41-BA6B-00A53C5C5EC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383AA9-EF23-154F-AC4B-7550F9D11099}"/>
              </a:ext>
            </a:extLst>
          </p:cNvPr>
          <p:cNvSpPr>
            <a:spLocks noGrp="1"/>
          </p:cNvSpPr>
          <p:nvPr>
            <p:ph type="dt" sz="half" idx="10"/>
          </p:nvPr>
        </p:nvSpPr>
        <p:spPr/>
        <p:txBody>
          <a:bodyPr/>
          <a:lstStyle/>
          <a:p>
            <a:fld id="{62B4AF78-1928-0147-B11F-D707A9B89D47}" type="datetimeFigureOut">
              <a:rPr lang="en-US"/>
              <a:t>12/24/2019</a:t>
            </a:fld>
            <a:endParaRPr lang="en-US"/>
          </a:p>
        </p:txBody>
      </p:sp>
      <p:sp>
        <p:nvSpPr>
          <p:cNvPr id="5" name="Footer Placeholder 4">
            <a:extLst>
              <a:ext uri="{FF2B5EF4-FFF2-40B4-BE49-F238E27FC236}">
                <a16:creationId xmlns:a16="http://schemas.microsoft.com/office/drawing/2014/main" id="{3E66F3DC-604E-5240-86BF-C909717F10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AFC817-881C-094A-9A13-F3B0717F87B4}"/>
              </a:ext>
            </a:extLst>
          </p:cNvPr>
          <p:cNvSpPr>
            <a:spLocks noGrp="1"/>
          </p:cNvSpPr>
          <p:nvPr>
            <p:ph type="sldNum" sz="quarter" idx="12"/>
          </p:nvPr>
        </p:nvSpPr>
        <p:spPr/>
        <p:txBody>
          <a:bodyPr/>
          <a:lstStyle/>
          <a:p>
            <a:fld id="{828EE6E7-04BE-6240-BA55-2FED28E6E080}" type="slidenum">
              <a:rPr lang="en-US"/>
              <a:t>‹#›</a:t>
            </a:fld>
            <a:endParaRPr lang="en-US"/>
          </a:p>
        </p:txBody>
      </p:sp>
    </p:spTree>
    <p:extLst>
      <p:ext uri="{BB962C8B-B14F-4D97-AF65-F5344CB8AC3E}">
        <p14:creationId xmlns:p14="http://schemas.microsoft.com/office/powerpoint/2010/main" val="42810695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31A94-B6E2-8D4E-90FE-98D43971ED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0F9ABD-46D5-494B-9C8A-8CA51FB698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B54973-0609-904F-AF91-387E9C610E00}"/>
              </a:ext>
            </a:extLst>
          </p:cNvPr>
          <p:cNvSpPr>
            <a:spLocks noGrp="1"/>
          </p:cNvSpPr>
          <p:nvPr>
            <p:ph type="dt" sz="half" idx="10"/>
          </p:nvPr>
        </p:nvSpPr>
        <p:spPr/>
        <p:txBody>
          <a:bodyPr/>
          <a:lstStyle/>
          <a:p>
            <a:fld id="{62B4AF78-1928-0147-B11F-D707A9B89D47}" type="datetimeFigureOut">
              <a:rPr lang="en-US"/>
              <a:t>12/24/2019</a:t>
            </a:fld>
            <a:endParaRPr lang="en-US"/>
          </a:p>
        </p:txBody>
      </p:sp>
      <p:sp>
        <p:nvSpPr>
          <p:cNvPr id="5" name="Footer Placeholder 4">
            <a:extLst>
              <a:ext uri="{FF2B5EF4-FFF2-40B4-BE49-F238E27FC236}">
                <a16:creationId xmlns:a16="http://schemas.microsoft.com/office/drawing/2014/main" id="{8999268E-F3C2-7542-9A3D-7324577EE3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921491-A4A3-AC49-812B-1460DEA6B4B1}"/>
              </a:ext>
            </a:extLst>
          </p:cNvPr>
          <p:cNvSpPr>
            <a:spLocks noGrp="1"/>
          </p:cNvSpPr>
          <p:nvPr>
            <p:ph type="sldNum" sz="quarter" idx="12"/>
          </p:nvPr>
        </p:nvSpPr>
        <p:spPr/>
        <p:txBody>
          <a:bodyPr/>
          <a:lstStyle/>
          <a:p>
            <a:fld id="{828EE6E7-04BE-6240-BA55-2FED28E6E080}" type="slidenum">
              <a:rPr lang="en-US"/>
              <a:t>‹#›</a:t>
            </a:fld>
            <a:endParaRPr lang="en-US"/>
          </a:p>
        </p:txBody>
      </p:sp>
    </p:spTree>
    <p:extLst>
      <p:ext uri="{BB962C8B-B14F-4D97-AF65-F5344CB8AC3E}">
        <p14:creationId xmlns:p14="http://schemas.microsoft.com/office/powerpoint/2010/main" val="40629909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68166-4763-0242-95EE-50CBB5916A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1CA0FC-3F9E-3C40-BDC2-B4961741E8C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1770C42-B7F7-B345-B2C2-1750505492B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0E366D1-A313-714B-BC9E-C1970F96505F}"/>
              </a:ext>
            </a:extLst>
          </p:cNvPr>
          <p:cNvSpPr>
            <a:spLocks noGrp="1"/>
          </p:cNvSpPr>
          <p:nvPr>
            <p:ph type="dt" sz="half" idx="10"/>
          </p:nvPr>
        </p:nvSpPr>
        <p:spPr/>
        <p:txBody>
          <a:bodyPr/>
          <a:lstStyle/>
          <a:p>
            <a:fld id="{62B4AF78-1928-0147-B11F-D707A9B89D47}" type="datetimeFigureOut">
              <a:rPr lang="en-US"/>
              <a:t>12/24/2019</a:t>
            </a:fld>
            <a:endParaRPr lang="en-US"/>
          </a:p>
        </p:txBody>
      </p:sp>
      <p:sp>
        <p:nvSpPr>
          <p:cNvPr id="6" name="Footer Placeholder 5">
            <a:extLst>
              <a:ext uri="{FF2B5EF4-FFF2-40B4-BE49-F238E27FC236}">
                <a16:creationId xmlns:a16="http://schemas.microsoft.com/office/drawing/2014/main" id="{90A4482B-91EE-984D-8DCA-28C625CEA0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689324-F935-7D40-8A04-FDCFF28CC953}"/>
              </a:ext>
            </a:extLst>
          </p:cNvPr>
          <p:cNvSpPr>
            <a:spLocks noGrp="1"/>
          </p:cNvSpPr>
          <p:nvPr>
            <p:ph type="sldNum" sz="quarter" idx="12"/>
          </p:nvPr>
        </p:nvSpPr>
        <p:spPr/>
        <p:txBody>
          <a:bodyPr/>
          <a:lstStyle/>
          <a:p>
            <a:fld id="{828EE6E7-04BE-6240-BA55-2FED28E6E080}" type="slidenum">
              <a:rPr lang="en-US"/>
              <a:t>‹#›</a:t>
            </a:fld>
            <a:endParaRPr lang="en-US"/>
          </a:p>
        </p:txBody>
      </p:sp>
    </p:spTree>
    <p:extLst>
      <p:ext uri="{BB962C8B-B14F-4D97-AF65-F5344CB8AC3E}">
        <p14:creationId xmlns:p14="http://schemas.microsoft.com/office/powerpoint/2010/main" val="37438877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847EB-E8C2-2241-A4DD-EE52F836E78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70DED7A-A595-954B-B94A-D86C22A096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0436B47-0A33-914D-BD94-8E9452009A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F15B9B-EFA8-D748-9DC7-39FED78FF6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2FA4D4-FDE3-DC4A-BAAE-169719BC0BE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43B59A-3C34-AC46-8EE7-EEB19DA21438}"/>
              </a:ext>
            </a:extLst>
          </p:cNvPr>
          <p:cNvSpPr>
            <a:spLocks noGrp="1"/>
          </p:cNvSpPr>
          <p:nvPr>
            <p:ph type="dt" sz="half" idx="10"/>
          </p:nvPr>
        </p:nvSpPr>
        <p:spPr/>
        <p:txBody>
          <a:bodyPr/>
          <a:lstStyle/>
          <a:p>
            <a:fld id="{62B4AF78-1928-0147-B11F-D707A9B89D47}" type="datetimeFigureOut">
              <a:rPr lang="en-US"/>
              <a:t>12/24/2019</a:t>
            </a:fld>
            <a:endParaRPr lang="en-US"/>
          </a:p>
        </p:txBody>
      </p:sp>
      <p:sp>
        <p:nvSpPr>
          <p:cNvPr id="8" name="Footer Placeholder 7">
            <a:extLst>
              <a:ext uri="{FF2B5EF4-FFF2-40B4-BE49-F238E27FC236}">
                <a16:creationId xmlns:a16="http://schemas.microsoft.com/office/drawing/2014/main" id="{B363FC71-4CAB-D24B-9AF7-D8020FAB7D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BB7A3CE-752B-5A4C-B219-095D5E4CBE4C}"/>
              </a:ext>
            </a:extLst>
          </p:cNvPr>
          <p:cNvSpPr>
            <a:spLocks noGrp="1"/>
          </p:cNvSpPr>
          <p:nvPr>
            <p:ph type="sldNum" sz="quarter" idx="12"/>
          </p:nvPr>
        </p:nvSpPr>
        <p:spPr/>
        <p:txBody>
          <a:bodyPr/>
          <a:lstStyle/>
          <a:p>
            <a:fld id="{828EE6E7-04BE-6240-BA55-2FED28E6E080}" type="slidenum">
              <a:rPr lang="en-US"/>
              <a:t>‹#›</a:t>
            </a:fld>
            <a:endParaRPr lang="en-US"/>
          </a:p>
        </p:txBody>
      </p:sp>
    </p:spTree>
    <p:extLst>
      <p:ext uri="{BB962C8B-B14F-4D97-AF65-F5344CB8AC3E}">
        <p14:creationId xmlns:p14="http://schemas.microsoft.com/office/powerpoint/2010/main" val="316887502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879E4-2F66-024C-9D87-888A0F802F1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565F49-17E0-8F46-B96D-ECD0F6590AA8}"/>
              </a:ext>
            </a:extLst>
          </p:cNvPr>
          <p:cNvSpPr>
            <a:spLocks noGrp="1"/>
          </p:cNvSpPr>
          <p:nvPr>
            <p:ph type="dt" sz="half" idx="10"/>
          </p:nvPr>
        </p:nvSpPr>
        <p:spPr/>
        <p:txBody>
          <a:bodyPr/>
          <a:lstStyle/>
          <a:p>
            <a:fld id="{62B4AF78-1928-0147-B11F-D707A9B89D47}" type="datetimeFigureOut">
              <a:rPr lang="en-US"/>
              <a:t>12/24/2019</a:t>
            </a:fld>
            <a:endParaRPr lang="en-US"/>
          </a:p>
        </p:txBody>
      </p:sp>
      <p:sp>
        <p:nvSpPr>
          <p:cNvPr id="4" name="Footer Placeholder 3">
            <a:extLst>
              <a:ext uri="{FF2B5EF4-FFF2-40B4-BE49-F238E27FC236}">
                <a16:creationId xmlns:a16="http://schemas.microsoft.com/office/drawing/2014/main" id="{F99D936C-2660-0C4B-98F9-2AAF965E59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37F8E1-615C-1447-A646-1EA69E888235}"/>
              </a:ext>
            </a:extLst>
          </p:cNvPr>
          <p:cNvSpPr>
            <a:spLocks noGrp="1"/>
          </p:cNvSpPr>
          <p:nvPr>
            <p:ph type="sldNum" sz="quarter" idx="12"/>
          </p:nvPr>
        </p:nvSpPr>
        <p:spPr/>
        <p:txBody>
          <a:bodyPr/>
          <a:lstStyle/>
          <a:p>
            <a:fld id="{828EE6E7-04BE-6240-BA55-2FED28E6E080}" type="slidenum">
              <a:rPr lang="en-US"/>
              <a:t>‹#›</a:t>
            </a:fld>
            <a:endParaRPr lang="en-US"/>
          </a:p>
        </p:txBody>
      </p:sp>
    </p:spTree>
    <p:extLst>
      <p:ext uri="{BB962C8B-B14F-4D97-AF65-F5344CB8AC3E}">
        <p14:creationId xmlns:p14="http://schemas.microsoft.com/office/powerpoint/2010/main" val="63590438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D167A0-70DB-CE44-AD90-15C9E0C702DF}"/>
              </a:ext>
            </a:extLst>
          </p:cNvPr>
          <p:cNvSpPr>
            <a:spLocks noGrp="1"/>
          </p:cNvSpPr>
          <p:nvPr>
            <p:ph type="dt" sz="half" idx="10"/>
          </p:nvPr>
        </p:nvSpPr>
        <p:spPr/>
        <p:txBody>
          <a:bodyPr/>
          <a:lstStyle/>
          <a:p>
            <a:fld id="{62B4AF78-1928-0147-B11F-D707A9B89D47}" type="datetimeFigureOut">
              <a:rPr lang="en-US"/>
              <a:t>12/24/2019</a:t>
            </a:fld>
            <a:endParaRPr lang="en-US"/>
          </a:p>
        </p:txBody>
      </p:sp>
      <p:sp>
        <p:nvSpPr>
          <p:cNvPr id="3" name="Footer Placeholder 2">
            <a:extLst>
              <a:ext uri="{FF2B5EF4-FFF2-40B4-BE49-F238E27FC236}">
                <a16:creationId xmlns:a16="http://schemas.microsoft.com/office/drawing/2014/main" id="{D4A657B6-EFA7-874E-B149-DE5F0DF75E3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B04166C-F247-DB49-BFEB-584E247CBFF9}"/>
              </a:ext>
            </a:extLst>
          </p:cNvPr>
          <p:cNvSpPr>
            <a:spLocks noGrp="1"/>
          </p:cNvSpPr>
          <p:nvPr>
            <p:ph type="sldNum" sz="quarter" idx="12"/>
          </p:nvPr>
        </p:nvSpPr>
        <p:spPr/>
        <p:txBody>
          <a:bodyPr/>
          <a:lstStyle/>
          <a:p>
            <a:fld id="{828EE6E7-04BE-6240-BA55-2FED28E6E080}" type="slidenum">
              <a:rPr lang="en-US"/>
              <a:t>‹#›</a:t>
            </a:fld>
            <a:endParaRPr lang="en-US"/>
          </a:p>
        </p:txBody>
      </p:sp>
    </p:spTree>
    <p:extLst>
      <p:ext uri="{BB962C8B-B14F-4D97-AF65-F5344CB8AC3E}">
        <p14:creationId xmlns:p14="http://schemas.microsoft.com/office/powerpoint/2010/main" val="144367855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537E7-4C1B-2849-BCB8-D67693B69E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B88D230-821F-3249-88BF-46CD8E9047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6FC3F3B-3DB2-FC4C-B295-8FBB396C6C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DA7A45-63C6-1844-8CB8-6164B3A3A931}"/>
              </a:ext>
            </a:extLst>
          </p:cNvPr>
          <p:cNvSpPr>
            <a:spLocks noGrp="1"/>
          </p:cNvSpPr>
          <p:nvPr>
            <p:ph type="dt" sz="half" idx="10"/>
          </p:nvPr>
        </p:nvSpPr>
        <p:spPr/>
        <p:txBody>
          <a:bodyPr/>
          <a:lstStyle/>
          <a:p>
            <a:fld id="{62B4AF78-1928-0147-B11F-D707A9B89D47}" type="datetimeFigureOut">
              <a:rPr lang="en-US"/>
              <a:t>12/24/2019</a:t>
            </a:fld>
            <a:endParaRPr lang="en-US"/>
          </a:p>
        </p:txBody>
      </p:sp>
      <p:sp>
        <p:nvSpPr>
          <p:cNvPr id="6" name="Footer Placeholder 5">
            <a:extLst>
              <a:ext uri="{FF2B5EF4-FFF2-40B4-BE49-F238E27FC236}">
                <a16:creationId xmlns:a16="http://schemas.microsoft.com/office/drawing/2014/main" id="{14E0D49A-DBB2-BD4E-862E-2C2243FC1B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7E84B9-EE03-524C-9C3B-485A9FE90A14}"/>
              </a:ext>
            </a:extLst>
          </p:cNvPr>
          <p:cNvSpPr>
            <a:spLocks noGrp="1"/>
          </p:cNvSpPr>
          <p:nvPr>
            <p:ph type="sldNum" sz="quarter" idx="12"/>
          </p:nvPr>
        </p:nvSpPr>
        <p:spPr/>
        <p:txBody>
          <a:bodyPr/>
          <a:lstStyle/>
          <a:p>
            <a:fld id="{828EE6E7-04BE-6240-BA55-2FED28E6E080}" type="slidenum">
              <a:rPr lang="en-US"/>
              <a:t>‹#›</a:t>
            </a:fld>
            <a:endParaRPr lang="en-US"/>
          </a:p>
        </p:txBody>
      </p:sp>
    </p:spTree>
    <p:extLst>
      <p:ext uri="{BB962C8B-B14F-4D97-AF65-F5344CB8AC3E}">
        <p14:creationId xmlns:p14="http://schemas.microsoft.com/office/powerpoint/2010/main" val="35048368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A82CE-B761-2F43-A6F1-F57F79D8F0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39D8BA2-796B-0448-964B-EAFB7C652C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B182B8B-68E5-9043-884D-CC35F624E0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4496E7-6C13-204E-8617-B7152F17D17E}"/>
              </a:ext>
            </a:extLst>
          </p:cNvPr>
          <p:cNvSpPr>
            <a:spLocks noGrp="1"/>
          </p:cNvSpPr>
          <p:nvPr>
            <p:ph type="dt" sz="half" idx="10"/>
          </p:nvPr>
        </p:nvSpPr>
        <p:spPr/>
        <p:txBody>
          <a:bodyPr/>
          <a:lstStyle/>
          <a:p>
            <a:fld id="{62B4AF78-1928-0147-B11F-D707A9B89D47}" type="datetimeFigureOut">
              <a:rPr lang="en-US"/>
              <a:t>12/24/2019</a:t>
            </a:fld>
            <a:endParaRPr lang="en-US"/>
          </a:p>
        </p:txBody>
      </p:sp>
      <p:sp>
        <p:nvSpPr>
          <p:cNvPr id="6" name="Footer Placeholder 5">
            <a:extLst>
              <a:ext uri="{FF2B5EF4-FFF2-40B4-BE49-F238E27FC236}">
                <a16:creationId xmlns:a16="http://schemas.microsoft.com/office/drawing/2014/main" id="{EB0E4C3B-27AC-BC47-A330-46BF79D5F0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195526-FD80-C849-AC5A-D22C7B40EE1C}"/>
              </a:ext>
            </a:extLst>
          </p:cNvPr>
          <p:cNvSpPr>
            <a:spLocks noGrp="1"/>
          </p:cNvSpPr>
          <p:nvPr>
            <p:ph type="sldNum" sz="quarter" idx="12"/>
          </p:nvPr>
        </p:nvSpPr>
        <p:spPr/>
        <p:txBody>
          <a:bodyPr/>
          <a:lstStyle/>
          <a:p>
            <a:fld id="{828EE6E7-04BE-6240-BA55-2FED28E6E080}" type="slidenum">
              <a:rPr lang="en-US"/>
              <a:t>‹#›</a:t>
            </a:fld>
            <a:endParaRPr lang="en-US"/>
          </a:p>
        </p:txBody>
      </p:sp>
    </p:spTree>
    <p:extLst>
      <p:ext uri="{BB962C8B-B14F-4D97-AF65-F5344CB8AC3E}">
        <p14:creationId xmlns:p14="http://schemas.microsoft.com/office/powerpoint/2010/main" val="254010241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564A5D-A083-4D4C-A4F5-4AF5E3004F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DC897F-9F67-744A-99EE-445EB23273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43E926-19BC-7741-8A6B-9CFE96FCE8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B4AF78-1928-0147-B11F-D707A9B89D47}" type="datetimeFigureOut">
              <a:rPr lang="en-US"/>
              <a:t>12/24/2019</a:t>
            </a:fld>
            <a:endParaRPr lang="en-US"/>
          </a:p>
        </p:txBody>
      </p:sp>
      <p:sp>
        <p:nvSpPr>
          <p:cNvPr id="5" name="Footer Placeholder 4">
            <a:extLst>
              <a:ext uri="{FF2B5EF4-FFF2-40B4-BE49-F238E27FC236}">
                <a16:creationId xmlns:a16="http://schemas.microsoft.com/office/drawing/2014/main" id="{812427EC-D720-AB43-855B-6CF4858F48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17375B0-56DA-1346-A83E-EA7F8117B5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8EE6E7-04BE-6240-BA55-2FED28E6E080}" type="slidenum">
              <a:rPr lang="en-US"/>
              <a:t>‹#›</a:t>
            </a:fld>
            <a:endParaRPr lang="en-US"/>
          </a:p>
        </p:txBody>
      </p:sp>
    </p:spTree>
    <p:extLst>
      <p:ext uri="{BB962C8B-B14F-4D97-AF65-F5344CB8AC3E}">
        <p14:creationId xmlns:p14="http://schemas.microsoft.com/office/powerpoint/2010/main" val="3992462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7.xml" /></Relationships>
</file>

<file path=ppt/slides/_rels/slide10.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6.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7.xml" /></Relationships>
</file>

<file path=ppt/slides/_rels/slide19.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2.jpeg" /><Relationship Id="rId1" Type="http://schemas.openxmlformats.org/officeDocument/2006/relationships/slideLayout" Target="../slideLayouts/slideLayout5.xml" /></Relationships>
</file>

<file path=ppt/slides/_rels/slide3.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 /><Relationship Id="rId2" Type="http://schemas.openxmlformats.org/officeDocument/2006/relationships/video" Target="../media/media1.mp4" /><Relationship Id="rId1" Type="http://schemas.microsoft.com/office/2007/relationships/media" Target="../media/media1.mp4" /><Relationship Id="rId4" Type="http://schemas.openxmlformats.org/officeDocument/2006/relationships/image" Target="../media/image7.png"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9.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6.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6E6DEDE2-52B7-8B4D-B710-986E6BF92E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732984"/>
          </a:xfrm>
          <a:prstGeom prst="rect">
            <a:avLst/>
          </a:prstGeom>
        </p:spPr>
      </p:pic>
      <p:sp>
        <p:nvSpPr>
          <p:cNvPr id="6" name="Cloud 5">
            <a:extLst>
              <a:ext uri="{FF2B5EF4-FFF2-40B4-BE49-F238E27FC236}">
                <a16:creationId xmlns:a16="http://schemas.microsoft.com/office/drawing/2014/main" id="{8791235D-AF63-7147-A770-E69495A774D2}"/>
              </a:ext>
            </a:extLst>
          </p:cNvPr>
          <p:cNvSpPr/>
          <p:nvPr/>
        </p:nvSpPr>
        <p:spPr>
          <a:xfrm>
            <a:off x="6840141" y="0"/>
            <a:ext cx="4857750" cy="135731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a:t>স্বাগতম</a:t>
            </a:r>
          </a:p>
        </p:txBody>
      </p:sp>
    </p:spTree>
    <p:extLst>
      <p:ext uri="{BB962C8B-B14F-4D97-AF65-F5344CB8AC3E}">
        <p14:creationId xmlns:p14="http://schemas.microsoft.com/office/powerpoint/2010/main" val="335241815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Decision 2">
            <a:extLst>
              <a:ext uri="{FF2B5EF4-FFF2-40B4-BE49-F238E27FC236}">
                <a16:creationId xmlns:a16="http://schemas.microsoft.com/office/drawing/2014/main" id="{2ABED0C9-B712-B34F-A5EF-7F92AA081608}"/>
              </a:ext>
            </a:extLst>
          </p:cNvPr>
          <p:cNvSpPr/>
          <p:nvPr/>
        </p:nvSpPr>
        <p:spPr>
          <a:xfrm>
            <a:off x="1318020" y="5206009"/>
            <a:ext cx="10031612" cy="1651991"/>
          </a:xfrm>
          <a:prstGeom prst="flowChartDecision">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rPr>
              <a:t>আবেগের স্বরূপ আচরণে ধরা পড়ে  </a:t>
            </a:r>
          </a:p>
        </p:txBody>
      </p:sp>
      <p:pic>
        <p:nvPicPr>
          <p:cNvPr id="4" name="Picture 4">
            <a:extLst>
              <a:ext uri="{FF2B5EF4-FFF2-40B4-BE49-F238E27FC236}">
                <a16:creationId xmlns:a16="http://schemas.microsoft.com/office/drawing/2014/main" id="{94A2C6E0-B1DC-FA47-B45F-BB8AE08698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271" y="0"/>
            <a:ext cx="11659776" cy="5418667"/>
          </a:xfrm>
          <a:prstGeom prst="rect">
            <a:avLst/>
          </a:prstGeom>
        </p:spPr>
      </p:pic>
    </p:spTree>
    <p:extLst>
      <p:ext uri="{BB962C8B-B14F-4D97-AF65-F5344CB8AC3E}">
        <p14:creationId xmlns:p14="http://schemas.microsoft.com/office/powerpoint/2010/main" val="42496423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7C3BF-4183-2946-830B-DA0B0C7EA78B}"/>
              </a:ext>
            </a:extLst>
          </p:cNvPr>
          <p:cNvSpPr>
            <a:spLocks noGrp="1"/>
          </p:cNvSpPr>
          <p:nvPr>
            <p:ph type="ctrTitle"/>
          </p:nvPr>
        </p:nvSpPr>
        <p:spPr/>
        <p:txBody>
          <a:bodyPr>
            <a:normAutofit/>
          </a:bodyPr>
          <a:lstStyle/>
          <a:p>
            <a:r>
              <a:rPr lang="en-US" sz="8000" b="1"/>
              <a:t>একক কাজ</a:t>
            </a:r>
          </a:p>
        </p:txBody>
      </p:sp>
      <p:sp>
        <p:nvSpPr>
          <p:cNvPr id="3" name="Subtitle 2">
            <a:extLst>
              <a:ext uri="{FF2B5EF4-FFF2-40B4-BE49-F238E27FC236}">
                <a16:creationId xmlns:a16="http://schemas.microsoft.com/office/drawing/2014/main" id="{B8495764-FE19-824A-B94F-B2968A80C65A}"/>
              </a:ext>
            </a:extLst>
          </p:cNvPr>
          <p:cNvSpPr>
            <a:spLocks noGrp="1"/>
          </p:cNvSpPr>
          <p:nvPr>
            <p:ph type="subTitle" idx="1"/>
          </p:nvPr>
        </p:nvSpPr>
        <p:spPr/>
        <p:txBody>
          <a:bodyPr>
            <a:noAutofit/>
          </a:bodyPr>
          <a:lstStyle/>
          <a:p>
            <a:r>
              <a:rPr lang="en-US" sz="6000" b="1"/>
              <a:t>আবেগের বৈশিষ্ট্যগুলো লিখ।</a:t>
            </a:r>
          </a:p>
        </p:txBody>
      </p:sp>
    </p:spTree>
    <p:extLst>
      <p:ext uri="{BB962C8B-B14F-4D97-AF65-F5344CB8AC3E}">
        <p14:creationId xmlns:p14="http://schemas.microsoft.com/office/powerpoint/2010/main" val="42112651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8" presetClass="entr" presetSubtype="0" accel="50000" fill="hold" grpId="0" nodeType="clickEffect">
                                  <p:stCondLst>
                                    <p:cond delay="0"/>
                                  </p:stCondLst>
                                  <p:iterate type="lt">
                                    <p:tmPct val="50000"/>
                                  </p:iterate>
                                  <p:childTnLst>
                                    <p:set>
                                      <p:cBhvr>
                                        <p:cTn id="15" dur="1" fill="hold">
                                          <p:stCondLst>
                                            <p:cond delay="0"/>
                                          </p:stCondLst>
                                        </p:cTn>
                                        <p:tgtEl>
                                          <p:spTgt spid="3">
                                            <p:txEl>
                                              <p:pRg st="0" end="0"/>
                                            </p:txEl>
                                          </p:spTgt>
                                        </p:tgtEl>
                                        <p:attrNameLst>
                                          <p:attrName>style.visibility</p:attrName>
                                        </p:attrNameLst>
                                      </p:cBhvr>
                                      <p:to>
                                        <p:strVal val="visible"/>
                                      </p:to>
                                    </p:set>
                                    <p:set>
                                      <p:cBhvr>
                                        <p:cTn id="16" dur="455" fill="hold">
                                          <p:stCondLst>
                                            <p:cond delay="0"/>
                                          </p:stCondLst>
                                        </p:cTn>
                                        <p:tgtEl>
                                          <p:spTgt spid="3">
                                            <p:txEl>
                                              <p:pRg st="0" end="0"/>
                                            </p:txEl>
                                          </p:spTgt>
                                        </p:tgtEl>
                                        <p:attrNameLst>
                                          <p:attrName>style.rotation</p:attrName>
                                        </p:attrNameLst>
                                      </p:cBhvr>
                                      <p:to>
                                        <p:strVal val="-45.0"/>
                                      </p:to>
                                    </p:set>
                                    <p:anim calcmode="lin" valueType="num">
                                      <p:cBhvr>
                                        <p:cTn id="17" dur="455" fill="hold">
                                          <p:stCondLst>
                                            <p:cond delay="455"/>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8" dur="455"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19" dur="156" decel="50000" autoRev="1" fill="hold">
                                          <p:stCondLst>
                                            <p:cond delay="455"/>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20" dur="136" fill="hold">
                                          <p:stCondLst>
                                            <p:cond delay="864"/>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4FF5FCA7-5F96-B74C-BE76-A1D110E8F4C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937" y="0"/>
            <a:ext cx="11930063" cy="3732609"/>
          </a:xfrm>
          <a:prstGeom prst="rect">
            <a:avLst/>
          </a:prstGeom>
        </p:spPr>
      </p:pic>
      <p:sp>
        <p:nvSpPr>
          <p:cNvPr id="6" name="Rectangle: Rounded Corners 5">
            <a:extLst>
              <a:ext uri="{FF2B5EF4-FFF2-40B4-BE49-F238E27FC236}">
                <a16:creationId xmlns:a16="http://schemas.microsoft.com/office/drawing/2014/main" id="{58B91E10-91C6-0942-AC86-84BA11F80B1A}"/>
              </a:ext>
            </a:extLst>
          </p:cNvPr>
          <p:cNvSpPr/>
          <p:nvPr/>
        </p:nvSpPr>
        <p:spPr>
          <a:xfrm>
            <a:off x="261937" y="3732610"/>
            <a:ext cx="4182666" cy="257175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tx1"/>
                </a:solidFill>
              </a:rPr>
              <a:t>প্রাক শৈশবকাল</a:t>
            </a:r>
          </a:p>
          <a:p>
            <a:pPr algn="ctr"/>
            <a:r>
              <a:rPr lang="en-US" sz="4400" b="1">
                <a:solidFill>
                  <a:schemeClr val="tx1"/>
                </a:solidFill>
              </a:rPr>
              <a:t>(০ থেকে ২ বছর) </a:t>
            </a:r>
          </a:p>
        </p:txBody>
      </p:sp>
      <p:sp>
        <p:nvSpPr>
          <p:cNvPr id="7" name="Arrow: Pentagon 6">
            <a:extLst>
              <a:ext uri="{FF2B5EF4-FFF2-40B4-BE49-F238E27FC236}">
                <a16:creationId xmlns:a16="http://schemas.microsoft.com/office/drawing/2014/main" id="{8FC847C3-84FE-6A42-8465-F28176EEB749}"/>
              </a:ext>
            </a:extLst>
          </p:cNvPr>
          <p:cNvSpPr/>
          <p:nvPr/>
        </p:nvSpPr>
        <p:spPr>
          <a:xfrm>
            <a:off x="4444603" y="4041700"/>
            <a:ext cx="7485459" cy="2066206"/>
          </a:xfrm>
          <a:prstGeom prst="homePlat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rPr>
              <a:t>প্রাক শৈশবকাল অর্থাৎ দুই বছর পর্যন্ত শিশুর আবেগসমূহ হলো-রাগ,ভয়,কৌতূহল,আনন্দ,ভালোবাসা ইত্যাদি।    </a:t>
            </a:r>
          </a:p>
        </p:txBody>
      </p:sp>
    </p:spTree>
    <p:extLst>
      <p:ext uri="{BB962C8B-B14F-4D97-AF65-F5344CB8AC3E}">
        <p14:creationId xmlns:p14="http://schemas.microsoft.com/office/powerpoint/2010/main" val="116147300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5"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6" dur="1000" fill="hold"/>
                                        <p:tgtEl>
                                          <p:spTgt spid="4"/>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35" presetClass="entr" presetSubtype="0" fill="hold" grpId="1"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2000"/>
                                        <p:tgtEl>
                                          <p:spTgt spid="6"/>
                                        </p:tgtEl>
                                      </p:cBhvr>
                                    </p:animEffect>
                                    <p:anim calcmode="lin" valueType="num">
                                      <p:cBhvr>
                                        <p:cTn id="36" dur="2000" fill="hold"/>
                                        <p:tgtEl>
                                          <p:spTgt spid="6"/>
                                        </p:tgtEl>
                                        <p:attrNameLst>
                                          <p:attrName>style.rotation</p:attrName>
                                        </p:attrNameLst>
                                      </p:cBhvr>
                                      <p:tavLst>
                                        <p:tav tm="0">
                                          <p:val>
                                            <p:fltVal val="720"/>
                                          </p:val>
                                        </p:tav>
                                        <p:tav tm="100000">
                                          <p:val>
                                            <p:fltVal val="0"/>
                                          </p:val>
                                        </p:tav>
                                      </p:tavLst>
                                    </p:anim>
                                    <p:anim calcmode="lin" valueType="num">
                                      <p:cBhvr>
                                        <p:cTn id="37" dur="2000" fill="hold"/>
                                        <p:tgtEl>
                                          <p:spTgt spid="6"/>
                                        </p:tgtEl>
                                        <p:attrNameLst>
                                          <p:attrName>ppt_h</p:attrName>
                                        </p:attrNameLst>
                                      </p:cBhvr>
                                      <p:tavLst>
                                        <p:tav tm="0">
                                          <p:val>
                                            <p:fltVal val="0"/>
                                          </p:val>
                                        </p:tav>
                                        <p:tav tm="100000">
                                          <p:val>
                                            <p:strVal val="#ppt_h"/>
                                          </p:val>
                                        </p:tav>
                                      </p:tavLst>
                                    </p:anim>
                                    <p:anim calcmode="lin" valueType="num">
                                      <p:cBhvr>
                                        <p:cTn id="38" dur="2000" fill="hold"/>
                                        <p:tgtEl>
                                          <p:spTgt spid="6"/>
                                        </p:tgtEl>
                                        <p:attrNameLst>
                                          <p:attrName>ppt_w</p:attrName>
                                        </p:attrNameLst>
                                      </p:cBhvr>
                                      <p:tavLst>
                                        <p:tav tm="0">
                                          <p:val>
                                            <p:fltVal val="0"/>
                                          </p:val>
                                        </p:tav>
                                        <p:tav tm="100000">
                                          <p:val>
                                            <p:strVal val="#ppt_w"/>
                                          </p:val>
                                        </p:tav>
                                      </p:tavLst>
                                    </p:anim>
                                  </p:childTnLst>
                                </p:cTn>
                              </p:par>
                            </p:childTnLst>
                          </p:cTn>
                        </p:par>
                      </p:childTnLst>
                    </p:cTn>
                  </p:par>
                  <p:par>
                    <p:cTn id="39" fill="hold">
                      <p:stCondLst>
                        <p:cond delay="indefinite"/>
                      </p:stCondLst>
                      <p:childTnLst>
                        <p:par>
                          <p:cTn id="40" fill="hold">
                            <p:stCondLst>
                              <p:cond delay="0"/>
                            </p:stCondLst>
                            <p:childTnLst>
                              <p:par>
                                <p:cTn id="41" presetID="35" presetClass="entr" presetSubtype="0" fill="hold" grpId="1"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2000"/>
                                        <p:tgtEl>
                                          <p:spTgt spid="7"/>
                                        </p:tgtEl>
                                      </p:cBhvr>
                                    </p:animEffect>
                                    <p:anim calcmode="lin" valueType="num">
                                      <p:cBhvr>
                                        <p:cTn id="44" dur="2000" fill="hold"/>
                                        <p:tgtEl>
                                          <p:spTgt spid="7"/>
                                        </p:tgtEl>
                                        <p:attrNameLst>
                                          <p:attrName>style.rotation</p:attrName>
                                        </p:attrNameLst>
                                      </p:cBhvr>
                                      <p:tavLst>
                                        <p:tav tm="0">
                                          <p:val>
                                            <p:fltVal val="720"/>
                                          </p:val>
                                        </p:tav>
                                        <p:tav tm="100000">
                                          <p:val>
                                            <p:fltVal val="0"/>
                                          </p:val>
                                        </p:tav>
                                      </p:tavLst>
                                    </p:anim>
                                    <p:anim calcmode="lin" valueType="num">
                                      <p:cBhvr>
                                        <p:cTn id="45" dur="2000" fill="hold"/>
                                        <p:tgtEl>
                                          <p:spTgt spid="7"/>
                                        </p:tgtEl>
                                        <p:attrNameLst>
                                          <p:attrName>ppt_h</p:attrName>
                                        </p:attrNameLst>
                                      </p:cBhvr>
                                      <p:tavLst>
                                        <p:tav tm="0">
                                          <p:val>
                                            <p:fltVal val="0"/>
                                          </p:val>
                                        </p:tav>
                                        <p:tav tm="100000">
                                          <p:val>
                                            <p:strVal val="#ppt_h"/>
                                          </p:val>
                                        </p:tav>
                                      </p:tavLst>
                                    </p:anim>
                                    <p:anim calcmode="lin" valueType="num">
                                      <p:cBhvr>
                                        <p:cTn id="46" dur="2000" fill="hold"/>
                                        <p:tgtEl>
                                          <p:spTgt spid="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C20FA02-DF1E-0B43-A60E-CF705A95446C}"/>
              </a:ext>
            </a:extLst>
          </p:cNvPr>
          <p:cNvSpPr/>
          <p:nvPr/>
        </p:nvSpPr>
        <p:spPr>
          <a:xfrm>
            <a:off x="0" y="1"/>
            <a:ext cx="4589860" cy="68580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rPr>
              <a:t>শৈশবের প্রথম পর্যায় (২ থেকে ৬ বছর) </a:t>
            </a:r>
          </a:p>
        </p:txBody>
      </p:sp>
      <p:sp>
        <p:nvSpPr>
          <p:cNvPr id="6" name="Arrow: Pentagon 5">
            <a:extLst>
              <a:ext uri="{FF2B5EF4-FFF2-40B4-BE49-F238E27FC236}">
                <a16:creationId xmlns:a16="http://schemas.microsoft.com/office/drawing/2014/main" id="{643A59A8-AEE7-8B40-AF30-0852D1329EA8}"/>
              </a:ext>
            </a:extLst>
          </p:cNvPr>
          <p:cNvSpPr/>
          <p:nvPr/>
        </p:nvSpPr>
        <p:spPr>
          <a:xfrm>
            <a:off x="4589860" y="1303734"/>
            <a:ext cx="7066360" cy="5077742"/>
          </a:xfrm>
          <a:prstGeom prst="homePlate">
            <a:avLst>
              <a:gd name="adj" fmla="val 38945"/>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rPr>
              <a:t>নির্দিষ্ট আবেগ প্রকাশ করে।মামুলি কারণে তীব্র আবেগ প্রকাশ পায় যা নিয়ন্ত্রণ করা কঠিন।      </a:t>
            </a:r>
          </a:p>
        </p:txBody>
      </p:sp>
    </p:spTree>
    <p:extLst>
      <p:ext uri="{BB962C8B-B14F-4D97-AF65-F5344CB8AC3E}">
        <p14:creationId xmlns:p14="http://schemas.microsoft.com/office/powerpoint/2010/main" val="337105787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1"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1"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6"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E2FBDB9-DD6E-2848-B89C-C36DEE3BC6C7}"/>
              </a:ext>
            </a:extLst>
          </p:cNvPr>
          <p:cNvSpPr/>
          <p:nvPr/>
        </p:nvSpPr>
        <p:spPr>
          <a:xfrm>
            <a:off x="389929" y="3809998"/>
            <a:ext cx="4396384" cy="2655095"/>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rPr>
              <a:t>শৈশবের শেষ পর্যায় (৬ বছর বয়স থেকে যৌন পরিপক্কতা অর্জনের পূর্ব পর্যন্ত)</a:t>
            </a:r>
          </a:p>
        </p:txBody>
      </p:sp>
      <p:sp>
        <p:nvSpPr>
          <p:cNvPr id="4" name="Arrow: Pentagon 3">
            <a:extLst>
              <a:ext uri="{FF2B5EF4-FFF2-40B4-BE49-F238E27FC236}">
                <a16:creationId xmlns:a16="http://schemas.microsoft.com/office/drawing/2014/main" id="{9E68DA74-8461-9146-8C52-A362A6454667}"/>
              </a:ext>
            </a:extLst>
          </p:cNvPr>
          <p:cNvSpPr/>
          <p:nvPr/>
        </p:nvSpPr>
        <p:spPr>
          <a:xfrm>
            <a:off x="4833938" y="3950776"/>
            <a:ext cx="7358062" cy="2373539"/>
          </a:xfrm>
          <a:prstGeom prst="homePlate">
            <a:avLst>
              <a:gd name="adj" fmla="val 100951"/>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rPr>
              <a:t>মেজাজ দেখানো,রাগ, করা এসব যে সঙ্গীদের পছন্দ নয় তা বুঝতে পারে। </a:t>
            </a:r>
          </a:p>
        </p:txBody>
      </p:sp>
      <p:pic>
        <p:nvPicPr>
          <p:cNvPr id="2" name="Picture 4">
            <a:extLst>
              <a:ext uri="{FF2B5EF4-FFF2-40B4-BE49-F238E27FC236}">
                <a16:creationId xmlns:a16="http://schemas.microsoft.com/office/drawing/2014/main" id="{734514A2-D14B-644C-856F-0CDD3563C1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929" y="285748"/>
            <a:ext cx="11182946" cy="3524250"/>
          </a:xfrm>
          <a:prstGeom prst="rect">
            <a:avLst/>
          </a:prstGeom>
        </p:spPr>
      </p:pic>
    </p:spTree>
    <p:extLst>
      <p:ext uri="{BB962C8B-B14F-4D97-AF65-F5344CB8AC3E}">
        <p14:creationId xmlns:p14="http://schemas.microsoft.com/office/powerpoint/2010/main" val="45989425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69335CA-FB2E-B44D-BED0-2A46D6265A9C}"/>
              </a:ext>
            </a:extLst>
          </p:cNvPr>
          <p:cNvSpPr/>
          <p:nvPr/>
        </p:nvSpPr>
        <p:spPr>
          <a:xfrm rot="10800000" flipH="1" flipV="1">
            <a:off x="375047" y="357188"/>
            <a:ext cx="3768328" cy="6090046"/>
          </a:xfrm>
          <a:prstGeom prst="roundRect">
            <a:avLst>
              <a:gd name="adj" fmla="val 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chemeClr val="tx1"/>
                </a:solidFill>
              </a:rPr>
              <a:t>বয়ঃসন্ধিকাল (১১ থেকে ১৬ বছর বয়স) </a:t>
            </a:r>
            <a:r>
              <a:rPr lang="en-US" b="1">
                <a:solidFill>
                  <a:schemeClr val="tx1"/>
                </a:solidFill>
              </a:rPr>
              <a:t> </a:t>
            </a:r>
          </a:p>
        </p:txBody>
      </p:sp>
      <p:sp>
        <p:nvSpPr>
          <p:cNvPr id="4" name="Arrow: Pentagon 3">
            <a:extLst>
              <a:ext uri="{FF2B5EF4-FFF2-40B4-BE49-F238E27FC236}">
                <a16:creationId xmlns:a16="http://schemas.microsoft.com/office/drawing/2014/main" id="{DD7842CF-9436-CE4B-8913-45CCE442B1E2}"/>
              </a:ext>
            </a:extLst>
          </p:cNvPr>
          <p:cNvSpPr/>
          <p:nvPr/>
        </p:nvSpPr>
        <p:spPr>
          <a:xfrm>
            <a:off x="4143375" y="2384797"/>
            <a:ext cx="7673579" cy="2615828"/>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rPr>
              <a:t>বয়ঃসন্ধিতে অভিমান,রাগে ফেটে পড়া,সামান্য কারণে কেঁদে ফেলা এসব আবেগ লক্ষ্য করা যায়।  </a:t>
            </a:r>
          </a:p>
        </p:txBody>
      </p:sp>
    </p:spTree>
    <p:extLst>
      <p:ext uri="{BB962C8B-B14F-4D97-AF65-F5344CB8AC3E}">
        <p14:creationId xmlns:p14="http://schemas.microsoft.com/office/powerpoint/2010/main" val="211982714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820EA-370C-A54F-9AB3-3CDD743E04AF}"/>
              </a:ext>
            </a:extLst>
          </p:cNvPr>
          <p:cNvSpPr>
            <a:spLocks noGrp="1"/>
          </p:cNvSpPr>
          <p:nvPr>
            <p:ph type="title"/>
          </p:nvPr>
        </p:nvSpPr>
        <p:spPr/>
        <p:txBody>
          <a:bodyPr>
            <a:normAutofit/>
          </a:bodyPr>
          <a:lstStyle/>
          <a:p>
            <a:r>
              <a:rPr lang="en-US" sz="6000" b="1"/>
              <a:t>মূল্যায়ন </a:t>
            </a:r>
          </a:p>
        </p:txBody>
      </p:sp>
      <p:sp>
        <p:nvSpPr>
          <p:cNvPr id="3" name="Content Placeholder 2">
            <a:extLst>
              <a:ext uri="{FF2B5EF4-FFF2-40B4-BE49-F238E27FC236}">
                <a16:creationId xmlns:a16="http://schemas.microsoft.com/office/drawing/2014/main" id="{20F2E8FB-7B84-4F41-A7E4-E36C43627999}"/>
              </a:ext>
            </a:extLst>
          </p:cNvPr>
          <p:cNvSpPr>
            <a:spLocks noGrp="1"/>
          </p:cNvSpPr>
          <p:nvPr>
            <p:ph idx="1"/>
          </p:nvPr>
        </p:nvSpPr>
        <p:spPr/>
        <p:txBody>
          <a:bodyPr>
            <a:normAutofit fontScale="85000" lnSpcReduction="20000"/>
          </a:bodyPr>
          <a:lstStyle/>
          <a:p>
            <a:r>
              <a:rPr lang="en-US" sz="3600" b="1"/>
              <a:t>জাহিবের বয়স দেড় বছর। কেউ যদি তার নড়াচড়ায় বাধা দেয় তবে সে রেগে যায়।জোরে শব্দ হলে ভয় পায়,সুঁড়সুঁড়ি দিলে হাসে,কোনো কিছু হাতে পেলে চুষতে থাকে।জাহিবের বড় বোন নিতুর বয়স ৫।সে খেলনা নিয়ে প্রায়ই ভাই এর সাথে ঝগড়া করে,ভূতের গল্প শুনলে ভয় পায়,কোনো কিছু থেকে বঞ্চিত হলে মন খারাপ হয়,নতুন কোনো বস্তুর প্রতি সহজেই আকৃষ্ট হয়।    </a:t>
            </a:r>
          </a:p>
          <a:p>
            <a:r>
              <a:rPr lang="en-US" sz="3600" b="1"/>
              <a:t>প্রশ্নঃ জাহিবের ক্ষেত্রে কোন ধরনের বিকাশ লক্ষণীয়?  ব্যাখ্যা কর।</a:t>
            </a:r>
          </a:p>
          <a:p>
            <a:r>
              <a:rPr lang="en-US" sz="3600" b="1"/>
              <a:t>প্রশ্নঃ উদ্দীপকের আলোকে নিতুর বিকশিত ধারণাসমূহ ব্যাখ্যা কর।  </a:t>
            </a:r>
          </a:p>
          <a:p>
            <a:pPr marL="0" indent="0">
              <a:buNone/>
            </a:pPr>
            <a:r>
              <a:rPr lang="en-US" sz="3600" b="1"/>
              <a:t>   </a:t>
            </a:r>
          </a:p>
        </p:txBody>
      </p:sp>
    </p:spTree>
    <p:extLst>
      <p:ext uri="{BB962C8B-B14F-4D97-AF65-F5344CB8AC3E}">
        <p14:creationId xmlns:p14="http://schemas.microsoft.com/office/powerpoint/2010/main" val="24834252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set>
                                      <p:cBhvr>
                                        <p:cTn id="7" dur="455" fill="hold">
                                          <p:stCondLst>
                                            <p:cond delay="0"/>
                                          </p:stCondLst>
                                        </p:cTn>
                                        <p:tgtEl>
                                          <p:spTgt spid="3">
                                            <p:txEl>
                                              <p:pRg st="0" end="0"/>
                                            </p:txEl>
                                          </p:spTgt>
                                        </p:tgtEl>
                                        <p:attrNameLst>
                                          <p:attrName>style.rotation</p:attrName>
                                        </p:attrNameLst>
                                      </p:cBhvr>
                                      <p:to>
                                        <p:strVal val="-45.0"/>
                                      </p:to>
                                    </p:set>
                                    <p:anim calcmode="lin" valueType="num">
                                      <p:cBhvr>
                                        <p:cTn id="8" dur="455" fill="hold">
                                          <p:stCondLst>
                                            <p:cond delay="455"/>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8" presetClass="entr" presetSubtype="0" accel="50000" fill="hold" grpId="0" nodeType="clickEffect">
                                  <p:stCondLst>
                                    <p:cond delay="0"/>
                                  </p:stCondLst>
                                  <p:iterate type="lt">
                                    <p:tmPct val="50000"/>
                                  </p:iterate>
                                  <p:childTnLst>
                                    <p:set>
                                      <p:cBhvr>
                                        <p:cTn id="15" dur="1" fill="hold">
                                          <p:stCondLst>
                                            <p:cond delay="0"/>
                                          </p:stCondLst>
                                        </p:cTn>
                                        <p:tgtEl>
                                          <p:spTgt spid="3">
                                            <p:txEl>
                                              <p:pRg st="1" end="1"/>
                                            </p:txEl>
                                          </p:spTgt>
                                        </p:tgtEl>
                                        <p:attrNameLst>
                                          <p:attrName>style.visibility</p:attrName>
                                        </p:attrNameLst>
                                      </p:cBhvr>
                                      <p:to>
                                        <p:strVal val="visible"/>
                                      </p:to>
                                    </p:set>
                                    <p:set>
                                      <p:cBhvr>
                                        <p:cTn id="16" dur="455" fill="hold">
                                          <p:stCondLst>
                                            <p:cond delay="0"/>
                                          </p:stCondLst>
                                        </p:cTn>
                                        <p:tgtEl>
                                          <p:spTgt spid="3">
                                            <p:txEl>
                                              <p:pRg st="1" end="1"/>
                                            </p:txEl>
                                          </p:spTgt>
                                        </p:tgtEl>
                                        <p:attrNameLst>
                                          <p:attrName>style.rotation</p:attrName>
                                        </p:attrNameLst>
                                      </p:cBhvr>
                                      <p:to>
                                        <p:strVal val="-45.0"/>
                                      </p:to>
                                    </p:set>
                                    <p:anim calcmode="lin" valueType="num">
                                      <p:cBhvr>
                                        <p:cTn id="17" dur="455" fill="hold">
                                          <p:stCondLst>
                                            <p:cond delay="455"/>
                                          </p:stCondLst>
                                        </p:cTn>
                                        <p:tgtEl>
                                          <p:spTgt spid="3">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18" dur="455" fill="hold">
                                          <p:stCondLst>
                                            <p:cond delay="0"/>
                                          </p:stCondLst>
                                        </p:cTn>
                                        <p:tgtEl>
                                          <p:spTgt spid="3">
                                            <p:txEl>
                                              <p:pRg st="1" end="1"/>
                                            </p:txEl>
                                          </p:spTgt>
                                        </p:tgtEl>
                                        <p:attrNameLst>
                                          <p:attrName>ppt_y</p:attrName>
                                        </p:attrNameLst>
                                      </p:cBhvr>
                                      <p:tavLst>
                                        <p:tav tm="0">
                                          <p:val>
                                            <p:strVal val="#ppt_y-1"/>
                                          </p:val>
                                        </p:tav>
                                        <p:tav tm="100000">
                                          <p:val>
                                            <p:strVal val="#ppt_y-(0.354*#ppt_w-0.172*#ppt_h)"/>
                                          </p:val>
                                        </p:tav>
                                      </p:tavLst>
                                    </p:anim>
                                    <p:anim calcmode="lin" valueType="num">
                                      <p:cBhvr>
                                        <p:cTn id="19" dur="156" decel="50000" autoRev="1" fill="hold">
                                          <p:stCondLst>
                                            <p:cond delay="455"/>
                                          </p:stCondLst>
                                        </p:cTn>
                                        <p:tgtEl>
                                          <p:spTgt spid="3">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20" dur="136" fill="hold">
                                          <p:stCondLst>
                                            <p:cond delay="864"/>
                                          </p:stCondLst>
                                        </p:cTn>
                                        <p:tgtEl>
                                          <p:spTgt spid="3">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8" presetClass="entr" presetSubtype="0" accel="50000" fill="hold" grpId="0" nodeType="clickEffect">
                                  <p:stCondLst>
                                    <p:cond delay="0"/>
                                  </p:stCondLst>
                                  <p:iterate type="lt">
                                    <p:tmPct val="50000"/>
                                  </p:iterate>
                                  <p:childTnLst>
                                    <p:set>
                                      <p:cBhvr>
                                        <p:cTn id="24" dur="1" fill="hold">
                                          <p:stCondLst>
                                            <p:cond delay="0"/>
                                          </p:stCondLst>
                                        </p:cTn>
                                        <p:tgtEl>
                                          <p:spTgt spid="3">
                                            <p:txEl>
                                              <p:pRg st="2" end="2"/>
                                            </p:txEl>
                                          </p:spTgt>
                                        </p:tgtEl>
                                        <p:attrNameLst>
                                          <p:attrName>style.visibility</p:attrName>
                                        </p:attrNameLst>
                                      </p:cBhvr>
                                      <p:to>
                                        <p:strVal val="visible"/>
                                      </p:to>
                                    </p:set>
                                    <p:set>
                                      <p:cBhvr>
                                        <p:cTn id="25" dur="455" fill="hold">
                                          <p:stCondLst>
                                            <p:cond delay="0"/>
                                          </p:stCondLst>
                                        </p:cTn>
                                        <p:tgtEl>
                                          <p:spTgt spid="3">
                                            <p:txEl>
                                              <p:pRg st="2" end="2"/>
                                            </p:txEl>
                                          </p:spTgt>
                                        </p:tgtEl>
                                        <p:attrNameLst>
                                          <p:attrName>style.rotation</p:attrName>
                                        </p:attrNameLst>
                                      </p:cBhvr>
                                      <p:to>
                                        <p:strVal val="-45.0"/>
                                      </p:to>
                                    </p:set>
                                    <p:anim calcmode="lin" valueType="num">
                                      <p:cBhvr>
                                        <p:cTn id="26" dur="455" fill="hold">
                                          <p:stCondLst>
                                            <p:cond delay="455"/>
                                          </p:stCondLst>
                                        </p:cTn>
                                        <p:tgtEl>
                                          <p:spTgt spid="3">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27" dur="455" fill="hold">
                                          <p:stCondLst>
                                            <p:cond delay="0"/>
                                          </p:stCondLst>
                                        </p:cTn>
                                        <p:tgtEl>
                                          <p:spTgt spid="3">
                                            <p:txEl>
                                              <p:pRg st="2" end="2"/>
                                            </p:txEl>
                                          </p:spTgt>
                                        </p:tgtEl>
                                        <p:attrNameLst>
                                          <p:attrName>ppt_y</p:attrName>
                                        </p:attrNameLst>
                                      </p:cBhvr>
                                      <p:tavLst>
                                        <p:tav tm="0">
                                          <p:val>
                                            <p:strVal val="#ppt_y-1"/>
                                          </p:val>
                                        </p:tav>
                                        <p:tav tm="100000">
                                          <p:val>
                                            <p:strVal val="#ppt_y-(0.354*#ppt_w-0.172*#ppt_h)"/>
                                          </p:val>
                                        </p:tav>
                                      </p:tavLst>
                                    </p:anim>
                                    <p:anim calcmode="lin" valueType="num">
                                      <p:cBhvr>
                                        <p:cTn id="28" dur="156" decel="50000" autoRev="1" fill="hold">
                                          <p:stCondLst>
                                            <p:cond delay="455"/>
                                          </p:stCondLst>
                                        </p:cTn>
                                        <p:tgtEl>
                                          <p:spTgt spid="3">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29" dur="136" fill="hold">
                                          <p:stCondLst>
                                            <p:cond delay="864"/>
                                          </p:stCondLst>
                                        </p:cTn>
                                        <p:tgtEl>
                                          <p:spTgt spid="3">
                                            <p:txEl>
                                              <p:pRg st="2" end="2"/>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8" presetClass="entr" presetSubtype="0" accel="50000" fill="hold" grpId="0" nodeType="clickEffect">
                                  <p:stCondLst>
                                    <p:cond delay="0"/>
                                  </p:stCondLst>
                                  <p:iterate type="lt">
                                    <p:tmPct val="50000"/>
                                  </p:iterate>
                                  <p:childTnLst>
                                    <p:set>
                                      <p:cBhvr>
                                        <p:cTn id="33" dur="1" fill="hold">
                                          <p:stCondLst>
                                            <p:cond delay="0"/>
                                          </p:stCondLst>
                                        </p:cTn>
                                        <p:tgtEl>
                                          <p:spTgt spid="3">
                                            <p:txEl>
                                              <p:pRg st="3" end="3"/>
                                            </p:txEl>
                                          </p:spTgt>
                                        </p:tgtEl>
                                        <p:attrNameLst>
                                          <p:attrName>style.visibility</p:attrName>
                                        </p:attrNameLst>
                                      </p:cBhvr>
                                      <p:to>
                                        <p:strVal val="visible"/>
                                      </p:to>
                                    </p:set>
                                    <p:set>
                                      <p:cBhvr>
                                        <p:cTn id="34" dur="455" fill="hold">
                                          <p:stCondLst>
                                            <p:cond delay="0"/>
                                          </p:stCondLst>
                                        </p:cTn>
                                        <p:tgtEl>
                                          <p:spTgt spid="3">
                                            <p:txEl>
                                              <p:pRg st="3" end="3"/>
                                            </p:txEl>
                                          </p:spTgt>
                                        </p:tgtEl>
                                        <p:attrNameLst>
                                          <p:attrName>style.rotation</p:attrName>
                                        </p:attrNameLst>
                                      </p:cBhvr>
                                      <p:to>
                                        <p:strVal val="-45.0"/>
                                      </p:to>
                                    </p:set>
                                    <p:anim calcmode="lin" valueType="num">
                                      <p:cBhvr>
                                        <p:cTn id="35" dur="455" fill="hold">
                                          <p:stCondLst>
                                            <p:cond delay="455"/>
                                          </p:stCondLst>
                                        </p:cTn>
                                        <p:tgtEl>
                                          <p:spTgt spid="3">
                                            <p:txEl>
                                              <p:pRg st="3" end="3"/>
                                            </p:txEl>
                                          </p:spTgt>
                                        </p:tgtEl>
                                        <p:attrNameLst>
                                          <p:attrName>style.rotation</p:attrName>
                                        </p:attrNameLst>
                                      </p:cBhvr>
                                      <p:tavLst>
                                        <p:tav tm="0">
                                          <p:val>
                                            <p:fltVal val="-45"/>
                                          </p:val>
                                        </p:tav>
                                        <p:tav tm="69900">
                                          <p:val>
                                            <p:fltVal val="45"/>
                                          </p:val>
                                        </p:tav>
                                        <p:tav tm="100000">
                                          <p:val>
                                            <p:fltVal val="0"/>
                                          </p:val>
                                        </p:tav>
                                      </p:tavLst>
                                    </p:anim>
                                    <p:anim calcmode="lin" valueType="num">
                                      <p:cBhvr>
                                        <p:cTn id="36" dur="455" fill="hold">
                                          <p:stCondLst>
                                            <p:cond delay="0"/>
                                          </p:stCondLst>
                                        </p:cTn>
                                        <p:tgtEl>
                                          <p:spTgt spid="3">
                                            <p:txEl>
                                              <p:pRg st="3" end="3"/>
                                            </p:txEl>
                                          </p:spTgt>
                                        </p:tgtEl>
                                        <p:attrNameLst>
                                          <p:attrName>ppt_y</p:attrName>
                                        </p:attrNameLst>
                                      </p:cBhvr>
                                      <p:tavLst>
                                        <p:tav tm="0">
                                          <p:val>
                                            <p:strVal val="#ppt_y-1"/>
                                          </p:val>
                                        </p:tav>
                                        <p:tav tm="100000">
                                          <p:val>
                                            <p:strVal val="#ppt_y-(0.354*#ppt_w-0.172*#ppt_h)"/>
                                          </p:val>
                                        </p:tav>
                                      </p:tavLst>
                                    </p:anim>
                                    <p:anim calcmode="lin" valueType="num">
                                      <p:cBhvr>
                                        <p:cTn id="37" dur="156" decel="50000" autoRev="1" fill="hold">
                                          <p:stCondLst>
                                            <p:cond delay="455"/>
                                          </p:stCondLst>
                                        </p:cTn>
                                        <p:tgtEl>
                                          <p:spTgt spid="3">
                                            <p:txEl>
                                              <p:pRg st="3" end="3"/>
                                            </p:txEl>
                                          </p:spTgt>
                                        </p:tgtEl>
                                        <p:attrNameLst>
                                          <p:attrName>ppt_y</p:attrName>
                                        </p:attrNameLst>
                                      </p:cBhvr>
                                      <p:tavLst>
                                        <p:tav tm="0">
                                          <p:val>
                                            <p:strVal val="#ppt_y-(0.354*#ppt_w-0.172*#ppt_h)"/>
                                          </p:val>
                                        </p:tav>
                                        <p:tav tm="100000">
                                          <p:val>
                                            <p:strVal val="#ppt_y-(0.354*#ppt_w-0.172*#ppt_h)-#ppt_h/2"/>
                                          </p:val>
                                        </p:tav>
                                      </p:tavLst>
                                    </p:anim>
                                    <p:anim calcmode="lin" valueType="num">
                                      <p:cBhvr>
                                        <p:cTn id="38" dur="136" fill="hold">
                                          <p:stCondLst>
                                            <p:cond delay="864"/>
                                          </p:stCondLst>
                                        </p:cTn>
                                        <p:tgtEl>
                                          <p:spTgt spid="3">
                                            <p:txEl>
                                              <p:pRg st="3" end="3"/>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A314F-09B6-4C49-AC6C-C0E90C85F4B5}"/>
              </a:ext>
            </a:extLst>
          </p:cNvPr>
          <p:cNvSpPr>
            <a:spLocks noGrp="1"/>
          </p:cNvSpPr>
          <p:nvPr>
            <p:ph type="title"/>
          </p:nvPr>
        </p:nvSpPr>
        <p:spPr/>
        <p:txBody>
          <a:bodyPr>
            <a:normAutofit/>
          </a:bodyPr>
          <a:lstStyle/>
          <a:p>
            <a:r>
              <a:rPr lang="en-US" sz="6000" b="1"/>
              <a:t>বাড়ির কাজ  </a:t>
            </a:r>
          </a:p>
        </p:txBody>
      </p:sp>
      <p:sp>
        <p:nvSpPr>
          <p:cNvPr id="3" name="Content Placeholder 2">
            <a:extLst>
              <a:ext uri="{FF2B5EF4-FFF2-40B4-BE49-F238E27FC236}">
                <a16:creationId xmlns:a16="http://schemas.microsoft.com/office/drawing/2014/main" id="{3D4831F3-261A-B149-BCD5-7EEB6C005122}"/>
              </a:ext>
            </a:extLst>
          </p:cNvPr>
          <p:cNvSpPr>
            <a:spLocks noGrp="1"/>
          </p:cNvSpPr>
          <p:nvPr>
            <p:ph idx="1"/>
          </p:nvPr>
        </p:nvSpPr>
        <p:spPr/>
        <p:txBody>
          <a:bodyPr>
            <a:normAutofit/>
          </a:bodyPr>
          <a:lstStyle/>
          <a:p>
            <a:r>
              <a:rPr lang="en-US" sz="5400" b="1"/>
              <a:t>আবেগীয় বিকাশ কী?</a:t>
            </a:r>
          </a:p>
          <a:p>
            <a:r>
              <a:rPr lang="en-US" sz="5400" b="1"/>
              <a:t>শিশুর আবেগীয় বিকাশ গুরুত্বপূর্ণ কেন?</a:t>
            </a:r>
          </a:p>
          <a:p>
            <a:r>
              <a:rPr lang="en-US" sz="5400" b="1"/>
              <a:t>ব্যক্তির আবেগীয় বিকাশের ধারা বর্ণনা কর।  </a:t>
            </a:r>
          </a:p>
        </p:txBody>
      </p:sp>
    </p:spTree>
    <p:extLst>
      <p:ext uri="{BB962C8B-B14F-4D97-AF65-F5344CB8AC3E}">
        <p14:creationId xmlns:p14="http://schemas.microsoft.com/office/powerpoint/2010/main" val="12662423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8E3143D5-8300-8D43-88EC-2E9A14D259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594" y="205977"/>
            <a:ext cx="11697890" cy="6652023"/>
          </a:xfrm>
          <a:prstGeom prst="rect">
            <a:avLst/>
          </a:prstGeom>
        </p:spPr>
      </p:pic>
      <p:sp>
        <p:nvSpPr>
          <p:cNvPr id="6" name="Rectangle: Beveled 5">
            <a:extLst>
              <a:ext uri="{FF2B5EF4-FFF2-40B4-BE49-F238E27FC236}">
                <a16:creationId xmlns:a16="http://schemas.microsoft.com/office/drawing/2014/main" id="{A306EBAB-3162-DC4C-9E70-80CAA433420D}"/>
              </a:ext>
            </a:extLst>
          </p:cNvPr>
          <p:cNvSpPr/>
          <p:nvPr/>
        </p:nvSpPr>
        <p:spPr>
          <a:xfrm>
            <a:off x="178593" y="4773168"/>
            <a:ext cx="5732859" cy="2084832"/>
          </a:xfrm>
          <a:prstGeom prst="bevel">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rPr>
              <a:t>সবাইকে অনেক ধন্যবাদ   </a:t>
            </a:r>
          </a:p>
        </p:txBody>
      </p:sp>
    </p:spTree>
    <p:extLst>
      <p:ext uri="{BB962C8B-B14F-4D97-AF65-F5344CB8AC3E}">
        <p14:creationId xmlns:p14="http://schemas.microsoft.com/office/powerpoint/2010/main" val="9508261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E08CA5D7-7436-5746-8E25-A12D44741C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797" y="321469"/>
            <a:ext cx="11054953" cy="6286499"/>
          </a:xfrm>
          <a:prstGeom prst="rect">
            <a:avLst/>
          </a:prstGeom>
        </p:spPr>
      </p:pic>
    </p:spTree>
    <p:extLst>
      <p:ext uri="{BB962C8B-B14F-4D97-AF65-F5344CB8AC3E}">
        <p14:creationId xmlns:p14="http://schemas.microsoft.com/office/powerpoint/2010/main" val="28992769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690C825-235F-284D-8FA9-AEB51D2CE44C}"/>
              </a:ext>
            </a:extLst>
          </p:cNvPr>
          <p:cNvSpPr>
            <a:spLocks noGrp="1"/>
          </p:cNvSpPr>
          <p:nvPr>
            <p:ph type="body" idx="1"/>
          </p:nvPr>
        </p:nvSpPr>
        <p:spPr>
          <a:xfrm>
            <a:off x="839788" y="232173"/>
            <a:ext cx="5157787" cy="1303734"/>
          </a:xfrm>
        </p:spPr>
        <p:txBody>
          <a:bodyPr>
            <a:normAutofit/>
          </a:bodyPr>
          <a:lstStyle/>
          <a:p>
            <a:r>
              <a:rPr lang="en-US" sz="3600"/>
              <a:t>শিক্ষক পরিচিতি  </a:t>
            </a:r>
          </a:p>
        </p:txBody>
      </p:sp>
      <p:sp>
        <p:nvSpPr>
          <p:cNvPr id="3" name="Picture Placeholder 2">
            <a:extLst>
              <a:ext uri="{FF2B5EF4-FFF2-40B4-BE49-F238E27FC236}">
                <a16:creationId xmlns:a16="http://schemas.microsoft.com/office/drawing/2014/main" id="{46787123-ED12-DA45-B39D-59498C76C307}"/>
              </a:ext>
            </a:extLst>
          </p:cNvPr>
          <p:cNvSpPr>
            <a:spLocks noGrp="1"/>
          </p:cNvSpPr>
          <p:nvPr>
            <p:ph sz="half" idx="2"/>
          </p:nvPr>
        </p:nvSpPr>
        <p:spPr>
          <a:xfrm>
            <a:off x="839788" y="1646831"/>
            <a:ext cx="5157787" cy="4978996"/>
          </a:xfrm>
        </p:spPr>
        <p:txBody>
          <a:bodyPr/>
          <a:lstStyle/>
          <a:p>
            <a:r>
              <a:rPr lang="en-US" b="1"/>
              <a:t>ফারহানা তাসমিন</a:t>
            </a:r>
          </a:p>
          <a:p>
            <a:r>
              <a:rPr lang="en-US" b="1"/>
              <a:t>প্রভাষক,   মনোবিজ্ঞান</a:t>
            </a:r>
          </a:p>
          <a:p>
            <a:r>
              <a:rPr lang="en-US" b="1"/>
              <a:t>আব্দুল আউয়াল বিশ্ববিদ্যালয় কলেজ,তেলিহাটি, শ্রীপুর, গাজীপুর।    </a:t>
            </a:r>
          </a:p>
        </p:txBody>
      </p:sp>
      <p:sp>
        <p:nvSpPr>
          <p:cNvPr id="5" name="Text Placeholder 4">
            <a:extLst>
              <a:ext uri="{FF2B5EF4-FFF2-40B4-BE49-F238E27FC236}">
                <a16:creationId xmlns:a16="http://schemas.microsoft.com/office/drawing/2014/main" id="{37B287CC-49CF-354A-8632-B19508B01DF9}"/>
              </a:ext>
            </a:extLst>
          </p:cNvPr>
          <p:cNvSpPr>
            <a:spLocks noGrp="1"/>
          </p:cNvSpPr>
          <p:nvPr>
            <p:ph type="body" sz="quarter" idx="3"/>
          </p:nvPr>
        </p:nvSpPr>
        <p:spPr>
          <a:xfrm>
            <a:off x="6172200" y="232173"/>
            <a:ext cx="5183188" cy="1303734"/>
          </a:xfrm>
        </p:spPr>
        <p:txBody>
          <a:bodyPr>
            <a:normAutofit/>
          </a:bodyPr>
          <a:lstStyle/>
          <a:p>
            <a:r>
              <a:rPr lang="en-US" sz="3600"/>
              <a:t>পাঠ পরিচিতি </a:t>
            </a:r>
          </a:p>
        </p:txBody>
      </p:sp>
      <p:sp>
        <p:nvSpPr>
          <p:cNvPr id="6" name="Content Placeholder 5">
            <a:extLst>
              <a:ext uri="{FF2B5EF4-FFF2-40B4-BE49-F238E27FC236}">
                <a16:creationId xmlns:a16="http://schemas.microsoft.com/office/drawing/2014/main" id="{7AE0F290-995E-0B4A-BFE8-48414234B6F6}"/>
              </a:ext>
            </a:extLst>
          </p:cNvPr>
          <p:cNvSpPr>
            <a:spLocks noGrp="1"/>
          </p:cNvSpPr>
          <p:nvPr>
            <p:ph sz="quarter" idx="4"/>
          </p:nvPr>
        </p:nvSpPr>
        <p:spPr>
          <a:xfrm>
            <a:off x="5997575" y="1746448"/>
            <a:ext cx="5183188" cy="4875609"/>
          </a:xfrm>
        </p:spPr>
        <p:txBody>
          <a:bodyPr/>
          <a:lstStyle/>
          <a:p>
            <a:r>
              <a:rPr lang="en-US" b="1"/>
              <a:t>একাদশ শ্রেণি</a:t>
            </a:r>
          </a:p>
          <a:p>
            <a:r>
              <a:rPr lang="en-US" b="1"/>
              <a:t> বিষয়ঃ মনোবিজ্ঞান ১ম পত্র</a:t>
            </a:r>
          </a:p>
          <a:p>
            <a:r>
              <a:rPr lang="en-US" b="1"/>
              <a:t>অধ্যায়ঃ ২য়(আচরণ ও আচরণের বিকাশ)</a:t>
            </a:r>
          </a:p>
          <a:p>
            <a:pPr marL="0" indent="0">
              <a:buNone/>
            </a:pPr>
            <a:endParaRPr lang="en-US" b="1"/>
          </a:p>
          <a:p>
            <a:pPr marL="0" indent="0">
              <a:buNone/>
            </a:pPr>
            <a:endParaRPr lang="en-US" b="1"/>
          </a:p>
        </p:txBody>
      </p:sp>
      <p:pic>
        <p:nvPicPr>
          <p:cNvPr id="2" name="Picture 6">
            <a:extLst>
              <a:ext uri="{FF2B5EF4-FFF2-40B4-BE49-F238E27FC236}">
                <a16:creationId xmlns:a16="http://schemas.microsoft.com/office/drawing/2014/main" id="{E2BFFE43-3130-864C-A0CF-CD416A34DF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868" y="3912724"/>
            <a:ext cx="4662085" cy="2824028"/>
          </a:xfrm>
          <a:prstGeom prst="rect">
            <a:avLst/>
          </a:prstGeom>
        </p:spPr>
      </p:pic>
      <p:pic>
        <p:nvPicPr>
          <p:cNvPr id="8" name="Picture 8">
            <a:extLst>
              <a:ext uri="{FF2B5EF4-FFF2-40B4-BE49-F238E27FC236}">
                <a16:creationId xmlns:a16="http://schemas.microsoft.com/office/drawing/2014/main" id="{12C6BE21-AAAE-474A-9692-84B9A6EE16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8583" y="3630744"/>
            <a:ext cx="5043629" cy="2991313"/>
          </a:xfrm>
          <a:prstGeom prst="rect">
            <a:avLst/>
          </a:prstGeom>
        </p:spPr>
      </p:pic>
    </p:spTree>
    <p:extLst>
      <p:ext uri="{BB962C8B-B14F-4D97-AF65-F5344CB8AC3E}">
        <p14:creationId xmlns:p14="http://schemas.microsoft.com/office/powerpoint/2010/main" val="31154917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D3929-E9CA-A542-AF56-6EBDD3335BE7}"/>
              </a:ext>
            </a:extLst>
          </p:cNvPr>
          <p:cNvSpPr>
            <a:spLocks noGrp="1"/>
          </p:cNvSpPr>
          <p:nvPr>
            <p:ph type="title"/>
          </p:nvPr>
        </p:nvSpPr>
        <p:spPr/>
        <p:txBody>
          <a:bodyPr>
            <a:normAutofit fontScale="90000"/>
          </a:bodyPr>
          <a:lstStyle/>
          <a:p>
            <a:r>
              <a:rPr lang="en-US" sz="6000" b="1"/>
              <a:t>নিচের ছবিগুলো নিবিড়ভাবে পর্যবেক্ষণ কর   </a:t>
            </a:r>
          </a:p>
        </p:txBody>
      </p:sp>
      <p:pic>
        <p:nvPicPr>
          <p:cNvPr id="3" name="Picture 4">
            <a:extLst>
              <a:ext uri="{FF2B5EF4-FFF2-40B4-BE49-F238E27FC236}">
                <a16:creationId xmlns:a16="http://schemas.microsoft.com/office/drawing/2014/main" id="{E63F17EA-EEDD-504E-B7C8-198D18AF788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690687"/>
            <a:ext cx="10515600" cy="4802187"/>
          </a:xfrm>
          <a:prstGeom prst="rect">
            <a:avLst/>
          </a:prstGeom>
        </p:spPr>
      </p:pic>
    </p:spTree>
    <p:extLst>
      <p:ext uri="{BB962C8B-B14F-4D97-AF65-F5344CB8AC3E}">
        <p14:creationId xmlns:p14="http://schemas.microsoft.com/office/powerpoint/2010/main" val="429076937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2B552-D331-0641-8F93-088469BB985E}"/>
              </a:ext>
            </a:extLst>
          </p:cNvPr>
          <p:cNvSpPr>
            <a:spLocks noGrp="1"/>
          </p:cNvSpPr>
          <p:nvPr>
            <p:ph type="title"/>
          </p:nvPr>
        </p:nvSpPr>
        <p:spPr/>
        <p:txBody>
          <a:bodyPr/>
          <a:lstStyle/>
          <a:p>
            <a:r>
              <a:rPr lang="en-US" b="1"/>
              <a:t>আজকের পাঠঃ  </a:t>
            </a:r>
          </a:p>
        </p:txBody>
      </p:sp>
      <p:sp>
        <p:nvSpPr>
          <p:cNvPr id="3" name="Content Placeholder 2">
            <a:extLst>
              <a:ext uri="{FF2B5EF4-FFF2-40B4-BE49-F238E27FC236}">
                <a16:creationId xmlns:a16="http://schemas.microsoft.com/office/drawing/2014/main" id="{56756624-792D-AE46-ABE0-6189CAC9FEF3}"/>
              </a:ext>
            </a:extLst>
          </p:cNvPr>
          <p:cNvSpPr>
            <a:spLocks noGrp="1"/>
          </p:cNvSpPr>
          <p:nvPr>
            <p:ph idx="1"/>
          </p:nvPr>
        </p:nvSpPr>
        <p:spPr/>
        <p:txBody>
          <a:bodyPr>
            <a:normAutofit/>
          </a:bodyPr>
          <a:lstStyle/>
          <a:p>
            <a:r>
              <a:rPr lang="en-US" sz="6000" b="1"/>
              <a:t>আবেগীয় বিকাশ</a:t>
            </a:r>
          </a:p>
          <a:p>
            <a:endParaRPr lang="en-US" sz="6000" b="1"/>
          </a:p>
        </p:txBody>
      </p:sp>
      <p:pic>
        <p:nvPicPr>
          <p:cNvPr id="5" name="Picture 5">
            <a:extLst>
              <a:ext uri="{FF2B5EF4-FFF2-40B4-BE49-F238E27FC236}">
                <a16:creationId xmlns:a16="http://schemas.microsoft.com/office/drawing/2014/main" id="{11AD7C5A-885F-1D47-B2CC-0B1A553DC3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022" y="2634853"/>
            <a:ext cx="11052572" cy="4044553"/>
          </a:xfrm>
          <a:prstGeom prst="rect">
            <a:avLst/>
          </a:prstGeom>
        </p:spPr>
      </p:pic>
    </p:spTree>
    <p:extLst>
      <p:ext uri="{BB962C8B-B14F-4D97-AF65-F5344CB8AC3E}">
        <p14:creationId xmlns:p14="http://schemas.microsoft.com/office/powerpoint/2010/main" val="260493567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CA81A-C47D-EF47-A5A2-D617F472846E}"/>
              </a:ext>
            </a:extLst>
          </p:cNvPr>
          <p:cNvSpPr>
            <a:spLocks noGrp="1"/>
          </p:cNvSpPr>
          <p:nvPr>
            <p:ph type="title"/>
          </p:nvPr>
        </p:nvSpPr>
        <p:spPr/>
        <p:txBody>
          <a:bodyPr>
            <a:normAutofit/>
          </a:bodyPr>
          <a:lstStyle/>
          <a:p>
            <a:r>
              <a:rPr lang="en-US" sz="6000" b="1"/>
              <a:t>শিখনফল </a:t>
            </a:r>
          </a:p>
        </p:txBody>
      </p:sp>
      <p:sp>
        <p:nvSpPr>
          <p:cNvPr id="3" name="Content Placeholder 2">
            <a:extLst>
              <a:ext uri="{FF2B5EF4-FFF2-40B4-BE49-F238E27FC236}">
                <a16:creationId xmlns:a16="http://schemas.microsoft.com/office/drawing/2014/main" id="{6EC64126-BB6D-FA48-AB21-6FA05E0F1A01}"/>
              </a:ext>
            </a:extLst>
          </p:cNvPr>
          <p:cNvSpPr>
            <a:spLocks noGrp="1"/>
          </p:cNvSpPr>
          <p:nvPr>
            <p:ph idx="1"/>
          </p:nvPr>
        </p:nvSpPr>
        <p:spPr>
          <a:xfrm>
            <a:off x="838200" y="1825625"/>
            <a:ext cx="10515600" cy="5032375"/>
          </a:xfrm>
        </p:spPr>
        <p:txBody>
          <a:bodyPr>
            <a:normAutofit lnSpcReduction="10000"/>
          </a:bodyPr>
          <a:lstStyle/>
          <a:p>
            <a:r>
              <a:rPr lang="en-US" sz="5400" b="1"/>
              <a:t>আবেগীয় বিকাশ কী তা বলতে পারবে। </a:t>
            </a:r>
          </a:p>
          <a:p>
            <a:r>
              <a:rPr lang="en-US" sz="5400" b="1"/>
              <a:t>শিশুর আবেগীয় বিকাশ গুরুত্বপূর্ণ কেন তা বলতে পারবে। </a:t>
            </a:r>
          </a:p>
          <a:p>
            <a:r>
              <a:rPr lang="en-US" sz="5400" b="1"/>
              <a:t>ব্যক্তির আবেগীয় বিকাশের ধারা বর্ণনা করতে পারবে। </a:t>
            </a:r>
            <a:endParaRPr lang="en-US" sz="5400"/>
          </a:p>
        </p:txBody>
      </p:sp>
    </p:spTree>
    <p:extLst>
      <p:ext uri="{BB962C8B-B14F-4D97-AF65-F5344CB8AC3E}">
        <p14:creationId xmlns:p14="http://schemas.microsoft.com/office/powerpoint/2010/main" val="378715125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2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70ECC70A-3DC9-D042-A3E5-81AF1D4A8E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971" y="263127"/>
            <a:ext cx="11649076" cy="2987280"/>
          </a:xfrm>
          <a:prstGeom prst="rect">
            <a:avLst/>
          </a:prstGeom>
        </p:spPr>
      </p:pic>
      <p:sp>
        <p:nvSpPr>
          <p:cNvPr id="6" name="Rectangle: Rounded Corners 5">
            <a:extLst>
              <a:ext uri="{FF2B5EF4-FFF2-40B4-BE49-F238E27FC236}">
                <a16:creationId xmlns:a16="http://schemas.microsoft.com/office/drawing/2014/main" id="{AD6DCEE1-A323-C449-BE8F-C825F0EE4C46}"/>
              </a:ext>
            </a:extLst>
          </p:cNvPr>
          <p:cNvSpPr/>
          <p:nvPr/>
        </p:nvSpPr>
        <p:spPr>
          <a:xfrm>
            <a:off x="1451966" y="3429000"/>
            <a:ext cx="3512940" cy="2987279"/>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a:solidFill>
                  <a:schemeClr val="tx1"/>
                </a:solidFill>
              </a:rPr>
              <a:t>আবেগ</a:t>
            </a:r>
          </a:p>
        </p:txBody>
      </p:sp>
      <p:sp>
        <p:nvSpPr>
          <p:cNvPr id="7" name="Arrow: Pentagon 6">
            <a:extLst>
              <a:ext uri="{FF2B5EF4-FFF2-40B4-BE49-F238E27FC236}">
                <a16:creationId xmlns:a16="http://schemas.microsoft.com/office/drawing/2014/main" id="{55D0D3B9-DE2E-BC40-ACB2-D6EA63803EB6}"/>
              </a:ext>
            </a:extLst>
          </p:cNvPr>
          <p:cNvSpPr/>
          <p:nvPr/>
        </p:nvSpPr>
        <p:spPr>
          <a:xfrm>
            <a:off x="4964906" y="3934669"/>
            <a:ext cx="6840141" cy="2146447"/>
          </a:xfrm>
          <a:prstGeom prst="homePlate">
            <a:avLst>
              <a:gd name="adj" fmla="val 64741"/>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rPr>
              <a:t>উদ্দীপকের সাহায্যে প্রাণীর মধ্যে যে আলোড়িত অবস্থার সৃষ্টি  হয় তাই আবেগ।  জন্মের সাথে সাথে শিশু কান্নার মাধ্যমে তার আবেগ প্রকাশ করে।  </a:t>
            </a:r>
          </a:p>
        </p:txBody>
      </p:sp>
    </p:spTree>
    <p:extLst>
      <p:ext uri="{BB962C8B-B14F-4D97-AF65-F5344CB8AC3E}">
        <p14:creationId xmlns:p14="http://schemas.microsoft.com/office/powerpoint/2010/main" val="27244764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4" presetClass="emph" presetSubtype="0" fill="hold" grpId="0" nodeType="clickEffect">
                                  <p:stCondLst>
                                    <p:cond delay="0"/>
                                  </p:stCondLst>
                                  <p:iterate type="lt">
                                    <p:tmPct val="10000"/>
                                  </p:iterate>
                                  <p:childTnLst>
                                    <p:animMotion origin="layout" path="M 0.0 0.0 L 0.0 -0.07213" pathEditMode="relative" ptsTypes="">
                                      <p:cBhvr>
                                        <p:cTn id="18" dur="250" accel="50000" decel="50000" autoRev="1" fill="hold">
                                          <p:stCondLst>
                                            <p:cond delay="0"/>
                                          </p:stCondLst>
                                        </p:cTn>
                                        <p:tgtEl>
                                          <p:spTgt spid="7"/>
                                        </p:tgtEl>
                                        <p:attrNameLst>
                                          <p:attrName>ppt_x</p:attrName>
                                          <p:attrName>ppt_y</p:attrName>
                                        </p:attrNameLst>
                                      </p:cBhvr>
                                    </p:animMotion>
                                    <p:animRot by="1500000">
                                      <p:cBhvr>
                                        <p:cTn id="19" dur="125" fill="hold">
                                          <p:stCondLst>
                                            <p:cond delay="0"/>
                                          </p:stCondLst>
                                        </p:cTn>
                                        <p:tgtEl>
                                          <p:spTgt spid="7"/>
                                        </p:tgtEl>
                                        <p:attrNameLst>
                                          <p:attrName>r</p:attrName>
                                        </p:attrNameLst>
                                      </p:cBhvr>
                                    </p:animRot>
                                    <p:animRot by="-1500000">
                                      <p:cBhvr>
                                        <p:cTn id="20" dur="125" fill="hold">
                                          <p:stCondLst>
                                            <p:cond delay="125"/>
                                          </p:stCondLst>
                                        </p:cTn>
                                        <p:tgtEl>
                                          <p:spTgt spid="7"/>
                                        </p:tgtEl>
                                        <p:attrNameLst>
                                          <p:attrName>r</p:attrName>
                                        </p:attrNameLst>
                                      </p:cBhvr>
                                    </p:animRot>
                                    <p:animRot by="-1500000">
                                      <p:cBhvr>
                                        <p:cTn id="21" dur="125" fill="hold">
                                          <p:stCondLst>
                                            <p:cond delay="250"/>
                                          </p:stCondLst>
                                        </p:cTn>
                                        <p:tgtEl>
                                          <p:spTgt spid="7"/>
                                        </p:tgtEl>
                                        <p:attrNameLst>
                                          <p:attrName>r</p:attrName>
                                        </p:attrNameLst>
                                      </p:cBhvr>
                                    </p:animRot>
                                    <p:animRot by="1500000">
                                      <p:cBhvr>
                                        <p:cTn id="22" dur="125" fill="hold">
                                          <p:stCondLst>
                                            <p:cond delay="375"/>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8CC862C-0B57-1848-915C-BC5BF415C6AF}"/>
              </a:ext>
            </a:extLst>
          </p:cNvPr>
          <p:cNvSpPr>
            <a:spLocks noGrp="1"/>
          </p:cNvSpPr>
          <p:nvPr>
            <p:ph type="title"/>
          </p:nvPr>
        </p:nvSpPr>
        <p:spPr/>
        <p:txBody>
          <a:bodyPr>
            <a:normAutofit/>
          </a:bodyPr>
          <a:lstStyle/>
          <a:p>
            <a:r>
              <a:rPr lang="en-US" sz="6000" b="1"/>
              <a:t>নিচের ভিডিওটি লক্ষ্য কর</a:t>
            </a:r>
          </a:p>
        </p:txBody>
      </p:sp>
      <p:pic>
        <p:nvPicPr>
          <p:cNvPr id="8" name="আপনি কী আবেগ নিয়ন্ত্রন করতে পারেন_.mp4">
            <a:hlinkClick r:id="" action="ppaction://media"/>
            <a:extLst>
              <a:ext uri="{FF2B5EF4-FFF2-40B4-BE49-F238E27FC236}">
                <a16:creationId xmlns:a16="http://schemas.microsoft.com/office/drawing/2014/main" id="{770CD16C-581A-504F-AC93-9161AB588D89}"/>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838200" y="1553767"/>
            <a:ext cx="10515600" cy="4268390"/>
          </a:xfrm>
          <a:prstGeom prst="rect">
            <a:avLst/>
          </a:prstGeom>
        </p:spPr>
      </p:pic>
      <p:sp>
        <p:nvSpPr>
          <p:cNvPr id="2" name="Flowchart: Preparation 1">
            <a:extLst>
              <a:ext uri="{FF2B5EF4-FFF2-40B4-BE49-F238E27FC236}">
                <a16:creationId xmlns:a16="http://schemas.microsoft.com/office/drawing/2014/main" id="{444E6B73-9EDB-DC49-B8BC-4ABA947C53BF}"/>
              </a:ext>
            </a:extLst>
          </p:cNvPr>
          <p:cNvSpPr/>
          <p:nvPr/>
        </p:nvSpPr>
        <p:spPr>
          <a:xfrm>
            <a:off x="2185760" y="5822157"/>
            <a:ext cx="7820479" cy="1035843"/>
          </a:xfrm>
          <a:prstGeom prst="flowChartPreparation">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rPr>
              <a:t>শিশুর আবেগ ক্ষণস্থায়ী ও পরিবর্তনশীল</a:t>
            </a:r>
          </a:p>
        </p:txBody>
      </p:sp>
    </p:spTree>
    <p:extLst>
      <p:ext uri="{BB962C8B-B14F-4D97-AF65-F5344CB8AC3E}">
        <p14:creationId xmlns:p14="http://schemas.microsoft.com/office/powerpoint/2010/main" val="40377696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p:cTn id="13" fill="hold" display="0">
                  <p:stCondLst>
                    <p:cond delay="indefinite"/>
                  </p:stCondLst>
                </p:cTn>
                <p:tgtEl>
                  <p:spTgt spid="8"/>
                </p:tgtEl>
              </p:cMediaNode>
            </p:video>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8"/>
                                        </p:tgtEl>
                                      </p:cBhvr>
                                    </p:cmd>
                                  </p:childTnLst>
                                </p:cTn>
                              </p:par>
                            </p:childTnLst>
                          </p:cTn>
                        </p:par>
                      </p:childTnLst>
                    </p:cTn>
                  </p:par>
                </p:childTnLst>
              </p:cTn>
              <p:nextCondLst>
                <p:cond evt="onClick" delay="0">
                  <p:tgtEl>
                    <p:spTgt spid="8"/>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Preparation 4">
            <a:extLst>
              <a:ext uri="{FF2B5EF4-FFF2-40B4-BE49-F238E27FC236}">
                <a16:creationId xmlns:a16="http://schemas.microsoft.com/office/drawing/2014/main" id="{95A1E931-B153-2B46-B991-81607AB00418}"/>
              </a:ext>
            </a:extLst>
          </p:cNvPr>
          <p:cNvSpPr/>
          <p:nvPr/>
        </p:nvSpPr>
        <p:spPr>
          <a:xfrm>
            <a:off x="1553766" y="1125141"/>
            <a:ext cx="9590483" cy="5570933"/>
          </a:xfrm>
          <a:prstGeom prst="flowChartPreparation">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rPr>
              <a:t>শৈশবকালীন আবেগ তীব্রভাবে প্রকাশিত হয়  </a:t>
            </a:r>
          </a:p>
        </p:txBody>
      </p:sp>
    </p:spTree>
    <p:extLst>
      <p:ext uri="{BB962C8B-B14F-4D97-AF65-F5344CB8AC3E}">
        <p14:creationId xmlns:p14="http://schemas.microsoft.com/office/powerpoint/2010/main" val="189647635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1"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27515762-9415-BD4D-8045-BE78B4224A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5719"/>
            <a:ext cx="11983641" cy="5107782"/>
          </a:xfrm>
          <a:prstGeom prst="rect">
            <a:avLst/>
          </a:prstGeom>
        </p:spPr>
      </p:pic>
      <p:sp>
        <p:nvSpPr>
          <p:cNvPr id="6" name="Flowchart: Decision 5">
            <a:extLst>
              <a:ext uri="{FF2B5EF4-FFF2-40B4-BE49-F238E27FC236}">
                <a16:creationId xmlns:a16="http://schemas.microsoft.com/office/drawing/2014/main" id="{23079AA0-533B-C848-91AB-5C6EDCF41D47}"/>
              </a:ext>
            </a:extLst>
          </p:cNvPr>
          <p:cNvSpPr/>
          <p:nvPr/>
        </p:nvSpPr>
        <p:spPr>
          <a:xfrm rot="10800000" flipH="1" flipV="1">
            <a:off x="517921" y="5161360"/>
            <a:ext cx="10358438" cy="1696640"/>
          </a:xfrm>
          <a:prstGeom prst="flowChartDecision">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rPr>
              <a:t>আবেগের প্রতিক্রিয়ায় ভিন্নতা  </a:t>
            </a:r>
          </a:p>
        </p:txBody>
      </p:sp>
    </p:spTree>
    <p:extLst>
      <p:ext uri="{BB962C8B-B14F-4D97-AF65-F5344CB8AC3E}">
        <p14:creationId xmlns:p14="http://schemas.microsoft.com/office/powerpoint/2010/main" val="259207289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2" presetClass="emph" presetSubtype="0" fill="hold" nodeType="clickEffect">
                                  <p:stCondLst>
                                    <p:cond delay="0"/>
                                  </p:stCondLst>
                                  <p:childTnLst>
                                    <p:animRot by="120000">
                                      <p:cBhvr>
                                        <p:cTn id="30" dur="100" fill="hold">
                                          <p:stCondLst>
                                            <p:cond delay="0"/>
                                          </p:stCondLst>
                                        </p:cTn>
                                        <p:tgtEl>
                                          <p:spTgt spid="3"/>
                                        </p:tgtEl>
                                        <p:attrNameLst>
                                          <p:attrName>r</p:attrName>
                                        </p:attrNameLst>
                                      </p:cBhvr>
                                    </p:animRot>
                                    <p:animRot by="-240000">
                                      <p:cBhvr>
                                        <p:cTn id="31" dur="200" fill="hold">
                                          <p:stCondLst>
                                            <p:cond delay="200"/>
                                          </p:stCondLst>
                                        </p:cTn>
                                        <p:tgtEl>
                                          <p:spTgt spid="3"/>
                                        </p:tgtEl>
                                        <p:attrNameLst>
                                          <p:attrName>r</p:attrName>
                                        </p:attrNameLst>
                                      </p:cBhvr>
                                    </p:animRot>
                                    <p:animRot by="240000">
                                      <p:cBhvr>
                                        <p:cTn id="32" dur="200" fill="hold">
                                          <p:stCondLst>
                                            <p:cond delay="400"/>
                                          </p:stCondLst>
                                        </p:cTn>
                                        <p:tgtEl>
                                          <p:spTgt spid="3"/>
                                        </p:tgtEl>
                                        <p:attrNameLst>
                                          <p:attrName>r</p:attrName>
                                        </p:attrNameLst>
                                      </p:cBhvr>
                                    </p:animRot>
                                    <p:animRot by="-240000">
                                      <p:cBhvr>
                                        <p:cTn id="33" dur="200" fill="hold">
                                          <p:stCondLst>
                                            <p:cond delay="600"/>
                                          </p:stCondLst>
                                        </p:cTn>
                                        <p:tgtEl>
                                          <p:spTgt spid="3"/>
                                        </p:tgtEl>
                                        <p:attrNameLst>
                                          <p:attrName>r</p:attrName>
                                        </p:attrNameLst>
                                      </p:cBhvr>
                                    </p:animRot>
                                    <p:animRot by="120000">
                                      <p:cBhvr>
                                        <p:cTn id="34"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19</Slides>
  <Notes>0</Notes>
  <HiddenSlides>0</HiddenSlide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নিচের ছবিগুলো নিবিড়ভাবে পর্যবেক্ষণ কর   </vt:lpstr>
      <vt:lpstr>আজকের পাঠঃ  </vt:lpstr>
      <vt:lpstr>শিখনফল </vt:lpstr>
      <vt:lpstr>PowerPoint Presentation</vt:lpstr>
      <vt:lpstr>নিচের ভিডিওটি লক্ষ্য কর</vt:lpstr>
      <vt:lpstr>PowerPoint Presentation</vt:lpstr>
      <vt:lpstr>PowerPoint Presentation</vt:lpstr>
      <vt:lpstr>PowerPoint Presentation</vt:lpstr>
      <vt:lpstr>একক কাজ</vt:lpstr>
      <vt:lpstr>PowerPoint Presentation</vt:lpstr>
      <vt:lpstr>PowerPoint Presentation</vt:lpstr>
      <vt:lpstr>PowerPoint Presentation</vt:lpstr>
      <vt:lpstr>PowerPoint Presentation</vt:lpstr>
      <vt:lpstr>মূল্যায়ন </vt:lpstr>
      <vt:lpstr>বাড়ির কাজ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mitutasmin81@gmail.com</dc:creator>
  <cp:lastModifiedBy>farhana tasmin</cp:lastModifiedBy>
  <cp:revision>18</cp:revision>
  <dcterms:created xsi:type="dcterms:W3CDTF">2019-08-04T14:22:21Z</dcterms:created>
  <dcterms:modified xsi:type="dcterms:W3CDTF">2019-12-24T13:03:11Z</dcterms:modified>
</cp:coreProperties>
</file>