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73" r:id="rId6"/>
    <p:sldId id="274" r:id="rId7"/>
    <p:sldId id="271" r:id="rId8"/>
    <p:sldId id="259" r:id="rId9"/>
    <p:sldId id="272" r:id="rId10"/>
    <p:sldId id="260" r:id="rId11"/>
    <p:sldId id="262" r:id="rId12"/>
    <p:sldId id="263" r:id="rId13"/>
    <p:sldId id="264" r:id="rId14"/>
    <p:sldId id="265" r:id="rId15"/>
    <p:sldId id="276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382000" cy="5334000"/>
          </a:xfrm>
          <a:prstGeom prst="rect">
            <a:avLst/>
          </a:prstGeom>
        </p:spPr>
      </p:pic>
      <p:pic>
        <p:nvPicPr>
          <p:cNvPr id="3" name="Picture 2" descr="imagesE8AY8H3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562600"/>
            <a:ext cx="8458199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8229600" cy="4648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2000" y="5029200"/>
            <a:ext cx="8077200" cy="1676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After that our </a:t>
            </a:r>
            <a:r>
              <a:rPr lang="en-US" sz="2800" dirty="0" smtClean="0">
                <a:solidFill>
                  <a:srgbClr val="7030A0"/>
                </a:solidFill>
              </a:rPr>
              <a:t>E</a:t>
            </a:r>
            <a:r>
              <a:rPr lang="en-US" sz="2800" dirty="0" smtClean="0">
                <a:solidFill>
                  <a:srgbClr val="7030A0"/>
                </a:solidFill>
              </a:rPr>
              <a:t>nglish teacher declared the names of the winners</a:t>
            </a:r>
            <a:r>
              <a:rPr lang="en-US" dirty="0" smtClean="0"/>
              <a:t>. 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8610600" cy="5257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33400" y="5486400"/>
            <a:ext cx="8229600" cy="1295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The winners took  their prizes from the chief guest.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534400" cy="4800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90600" y="5334000"/>
            <a:ext cx="7543800" cy="1371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Four students from different classes got prizes for first in their classes . All were clapping to inspire them.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63000" cy="5029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" y="5486400"/>
            <a:ext cx="8610600" cy="1295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Winners were very happy getting prizes . They joined in group photograph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458200" cy="56387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09600" y="5867400"/>
            <a:ext cx="7848600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Some of the winners took photograph with teachers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"/>
            <a:ext cx="8610599" cy="4572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4648200"/>
            <a:ext cx="8763000" cy="2133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Then the chief guest was requested to deliver his speech . While delivering his speech , he thanked us to arrange  such function . He also told us the importance of education . The function ended with the speech of our Headmaster.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wor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8229600" cy="4038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66800" y="4495800"/>
            <a:ext cx="7467600" cy="2133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Write above sentences as paragraph . You will be asked in the next class.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4582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81127_1647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143500" cy="6248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486400" y="457200"/>
            <a:ext cx="3352800" cy="914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About Teacher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38800" y="1524000"/>
            <a:ext cx="3352800" cy="4876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</a:rPr>
              <a:t>Name:Shamsuddin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Senior Asst. teacher.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</a:rPr>
              <a:t>Veduria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serajia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Fazil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madrasah</a:t>
            </a:r>
            <a:r>
              <a:rPr lang="en-US" sz="2800" b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</a:rPr>
              <a:t>Lalmohan,Bhola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533400"/>
            <a:ext cx="4495800" cy="914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About lesson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1828800"/>
            <a:ext cx="7620000" cy="4343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</a:rPr>
              <a:t>Class:Ten</a:t>
            </a:r>
            <a:endParaRPr lang="en-US" sz="3600" dirty="0" smtClean="0">
              <a:solidFill>
                <a:srgbClr val="7030A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</a:rPr>
              <a:t>Subject:English</a:t>
            </a:r>
            <a:r>
              <a:rPr lang="en-US" sz="3600" dirty="0" smtClean="0">
                <a:solidFill>
                  <a:srgbClr val="7030A0"/>
                </a:solidFill>
              </a:rPr>
              <a:t> 1</a:t>
            </a:r>
            <a:r>
              <a:rPr lang="en-US" sz="3600" baseline="30000" dirty="0" smtClean="0">
                <a:solidFill>
                  <a:srgbClr val="7030A0"/>
                </a:solidFill>
              </a:rPr>
              <a:t>st</a:t>
            </a:r>
            <a:r>
              <a:rPr lang="en-US" sz="3600" dirty="0" smtClean="0">
                <a:solidFill>
                  <a:srgbClr val="7030A0"/>
                </a:solidFill>
              </a:rPr>
              <a:t> paper</a:t>
            </a:r>
          </a:p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Unit:17</a:t>
            </a:r>
          </a:p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Time:45 minutes.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676400" y="609600"/>
            <a:ext cx="5638800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Let us enjoy the video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3657600"/>
            <a:ext cx="7239000" cy="1676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Our today’s lesson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A paragraph on </a:t>
            </a:r>
            <a:r>
              <a:rPr lang="en-US" sz="3200" dirty="0" smtClean="0">
                <a:solidFill>
                  <a:srgbClr val="C00000"/>
                </a:solidFill>
              </a:rPr>
              <a:t>“The Prize Giving ceremony”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3" name="Picture 2" descr="p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04800"/>
            <a:ext cx="5638799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970544"/>
            <a:ext cx="7467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A prize giving ceremony is really </a:t>
            </a:r>
            <a:r>
              <a:rPr lang="en-US" sz="2800" dirty="0" smtClean="0">
                <a:solidFill>
                  <a:srgbClr val="7030A0"/>
                </a:solidFill>
              </a:rPr>
              <a:t>exciting . In </a:t>
            </a:r>
            <a:r>
              <a:rPr lang="en-US" sz="2800" dirty="0" smtClean="0">
                <a:solidFill>
                  <a:srgbClr val="7030A0"/>
                </a:solidFill>
              </a:rPr>
              <a:t>every educational institution it is arranged at least once a </a:t>
            </a:r>
            <a:r>
              <a:rPr lang="en-US" sz="2800" dirty="0" smtClean="0">
                <a:solidFill>
                  <a:srgbClr val="7030A0"/>
                </a:solidFill>
              </a:rPr>
              <a:t>year . It </a:t>
            </a:r>
            <a:r>
              <a:rPr lang="en-US" sz="2800" dirty="0" smtClean="0">
                <a:solidFill>
                  <a:srgbClr val="7030A0"/>
                </a:solidFill>
              </a:rPr>
              <a:t>is held after the annual sports and annual </a:t>
            </a:r>
            <a:r>
              <a:rPr lang="en-US" sz="2800" dirty="0" smtClean="0">
                <a:solidFill>
                  <a:srgbClr val="7030A0"/>
                </a:solidFill>
              </a:rPr>
              <a:t>examination . Students </a:t>
            </a:r>
            <a:r>
              <a:rPr lang="en-US" sz="2800" dirty="0" smtClean="0">
                <a:solidFill>
                  <a:srgbClr val="7030A0"/>
                </a:solidFill>
              </a:rPr>
              <a:t>take part in various </a:t>
            </a:r>
            <a:r>
              <a:rPr lang="en-US" sz="2800" dirty="0" smtClean="0">
                <a:solidFill>
                  <a:srgbClr val="7030A0"/>
                </a:solidFill>
              </a:rPr>
              <a:t>games . A </a:t>
            </a:r>
            <a:r>
              <a:rPr lang="en-US" sz="2800" dirty="0" smtClean="0">
                <a:solidFill>
                  <a:srgbClr val="7030A0"/>
                </a:solidFill>
              </a:rPr>
              <a:t>few days ago our school also </a:t>
            </a:r>
            <a:r>
              <a:rPr lang="en-US" sz="2800" dirty="0" smtClean="0">
                <a:solidFill>
                  <a:srgbClr val="7030A0"/>
                </a:solidFill>
              </a:rPr>
              <a:t>arranged </a:t>
            </a:r>
            <a:r>
              <a:rPr lang="en-US" sz="2800" dirty="0" smtClean="0">
                <a:solidFill>
                  <a:srgbClr val="7030A0"/>
                </a:solidFill>
              </a:rPr>
              <a:t>a prize giving ceremony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534400" cy="4648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" y="5105400"/>
            <a:ext cx="8534400" cy="1676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On that day our school decorated  </a:t>
            </a:r>
            <a:r>
              <a:rPr lang="en-US" sz="2800" dirty="0" smtClean="0">
                <a:solidFill>
                  <a:srgbClr val="7030A0"/>
                </a:solidFill>
              </a:rPr>
              <a:t>nicely . A nice stage was made in front of our school . The U.N.O. was the chief guest . The Headmaster was the president of the function.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4724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" y="5029200"/>
            <a:ext cx="8305800" cy="1752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The function begins with the recitation from the holy Quran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534400" cy="4572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" y="5029200"/>
            <a:ext cx="8305800" cy="1600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The Headmaster of our school read out the  annual report of our school. He pointed out various aspect of our school.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287</Words>
  <Application>Microsoft Office PowerPoint</Application>
  <PresentationFormat>On-screen Show (4:3)</PresentationFormat>
  <Paragraphs>24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13</cp:revision>
  <dcterms:created xsi:type="dcterms:W3CDTF">2006-08-16T00:00:00Z</dcterms:created>
  <dcterms:modified xsi:type="dcterms:W3CDTF">2019-12-23T15:33:59Z</dcterms:modified>
</cp:coreProperties>
</file>