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59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4572000"/>
          </a:xfrm>
          <a:prstGeom prst="rect">
            <a:avLst/>
          </a:prstGeom>
        </p:spPr>
      </p:pic>
      <p:pic>
        <p:nvPicPr>
          <p:cNvPr id="4" name="Picture 3" descr="OIPQAEFG4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3000"/>
            <a:ext cx="830579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413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4648200"/>
            <a:ext cx="8153400" cy="190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Even the police can not control the rule </a:t>
            </a:r>
            <a:r>
              <a:rPr lang="en-US" sz="2800" dirty="0" err="1" smtClean="0">
                <a:solidFill>
                  <a:srgbClr val="7030A0"/>
                </a:solidFill>
              </a:rPr>
              <a:t>breakers.Our</a:t>
            </a:r>
            <a:r>
              <a:rPr lang="en-US" sz="2800" dirty="0" smtClean="0">
                <a:solidFill>
                  <a:srgbClr val="7030A0"/>
                </a:solidFill>
              </a:rPr>
              <a:t> traffic police are not sufficient as demand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457200"/>
            <a:ext cx="4191000" cy="3809999"/>
          </a:xfrm>
          <a:prstGeom prst="rect">
            <a:avLst/>
          </a:prstGeom>
        </p:spPr>
      </p:pic>
      <p:pic>
        <p:nvPicPr>
          <p:cNvPr id="3" name="Picture 2" descr="s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114800" cy="38576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4495800"/>
            <a:ext cx="8229600" cy="2057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Everybody must aware of traffic rules to avoid street accident.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610599" cy="5410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5791200"/>
            <a:ext cx="8077200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We must use zebra crossing to cross the roads.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305800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715000"/>
            <a:ext cx="8153400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We can also use </a:t>
            </a:r>
            <a:r>
              <a:rPr lang="en-US" sz="2800" dirty="0" err="1" smtClean="0">
                <a:solidFill>
                  <a:srgbClr val="7030A0"/>
                </a:solidFill>
              </a:rPr>
              <a:t>overbridge</a:t>
            </a:r>
            <a:r>
              <a:rPr lang="en-US" sz="2800" dirty="0" smtClean="0">
                <a:solidFill>
                  <a:srgbClr val="7030A0"/>
                </a:solidFill>
              </a:rPr>
              <a:t> to get rid of accident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1"/>
            <a:ext cx="3810000" cy="3890962"/>
          </a:xfrm>
          <a:prstGeom prst="rect">
            <a:avLst/>
          </a:prstGeom>
        </p:spPr>
      </p:pic>
      <p:pic>
        <p:nvPicPr>
          <p:cNvPr id="3" name="Picture 2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648200" cy="3809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495800"/>
            <a:ext cx="8534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Law enforcing agencies must be strict to follow the traffic </a:t>
            </a:r>
            <a:r>
              <a:rPr lang="en-US" sz="2800" dirty="0" err="1" smtClean="0">
                <a:solidFill>
                  <a:srgbClr val="002060"/>
                </a:solidFill>
              </a:rPr>
              <a:t>rules.Punishment</a:t>
            </a:r>
            <a:r>
              <a:rPr lang="en-US" sz="2800" dirty="0" smtClean="0">
                <a:solidFill>
                  <a:srgbClr val="002060"/>
                </a:solidFill>
              </a:rPr>
              <a:t> should be given who break the traffic </a:t>
            </a:r>
            <a:r>
              <a:rPr lang="en-US" sz="2800" dirty="0" err="1" smtClean="0">
                <a:solidFill>
                  <a:srgbClr val="002060"/>
                </a:solidFill>
              </a:rPr>
              <a:t>rules.Our</a:t>
            </a:r>
            <a:r>
              <a:rPr lang="en-US" sz="2800" dirty="0" smtClean="0">
                <a:solidFill>
                  <a:srgbClr val="002060"/>
                </a:solidFill>
              </a:rPr>
              <a:t> government should take more steps to prevent street accident.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63246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9400" y="304800"/>
            <a:ext cx="2362200" cy="579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Read through the paragraph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0OKZAWW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6106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67818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THANKS TO ALL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81127_164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5143500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62600" y="152400"/>
            <a:ext cx="34290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About teacher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1295400"/>
            <a:ext cx="3581400" cy="502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Name:Shamsuddin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Senior Asst. teacher.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Veduria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serajia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Fazil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madrasah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Lalmohan,Bhola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64008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About  lesson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1600200"/>
            <a:ext cx="6629400" cy="487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Class:Ten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Subject:English</a:t>
            </a:r>
            <a:r>
              <a:rPr lang="en-US" sz="3600" dirty="0" smtClean="0">
                <a:solidFill>
                  <a:srgbClr val="7030A0"/>
                </a:solidFill>
              </a:rPr>
              <a:t> Grammar and composition.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Unit:17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Time:45 minutes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1676400" y="990600"/>
            <a:ext cx="64008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Let’s enjoy the video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381000"/>
            <a:ext cx="2600325" cy="19502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2971800"/>
            <a:ext cx="8610600" cy="297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Our Today’s lesson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 paragraph </a:t>
            </a:r>
            <a:r>
              <a:rPr lang="en-US" sz="3200" b="1" dirty="0" err="1" smtClean="0">
                <a:solidFill>
                  <a:srgbClr val="0070C0"/>
                </a:solidFill>
              </a:rPr>
              <a:t>on”Street</a:t>
            </a:r>
            <a:r>
              <a:rPr lang="en-US" sz="3200" b="1" dirty="0" smtClean="0">
                <a:solidFill>
                  <a:srgbClr val="0070C0"/>
                </a:solidFill>
              </a:rPr>
              <a:t> Accident</a:t>
            </a:r>
            <a:r>
              <a:rPr lang="en-US" sz="4400" dirty="0" smtClean="0">
                <a:solidFill>
                  <a:srgbClr val="0070C0"/>
                </a:solidFill>
              </a:rPr>
              <a:t>.”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4876800" cy="4071937"/>
          </a:xfrm>
          <a:prstGeom prst="rect">
            <a:avLst/>
          </a:prstGeom>
        </p:spPr>
      </p:pic>
      <p:pic>
        <p:nvPicPr>
          <p:cNvPr id="3" name="Picture 2" descr="sa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800"/>
            <a:ext cx="3524250" cy="3919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85344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Street accident has become a common incident in </a:t>
            </a:r>
            <a:r>
              <a:rPr lang="en-US" sz="2800" dirty="0" err="1" smtClean="0">
                <a:solidFill>
                  <a:srgbClr val="7030A0"/>
                </a:solidFill>
              </a:rPr>
              <a:t>Bangladesh.Everyday</a:t>
            </a:r>
            <a:r>
              <a:rPr lang="en-US" sz="2800" dirty="0" smtClean="0">
                <a:solidFill>
                  <a:srgbClr val="7030A0"/>
                </a:solidFill>
              </a:rPr>
              <a:t> we find the news of street accident in </a:t>
            </a:r>
            <a:r>
              <a:rPr lang="en-US" sz="2800" dirty="0" err="1" smtClean="0">
                <a:solidFill>
                  <a:srgbClr val="7030A0"/>
                </a:solidFill>
              </a:rPr>
              <a:t>dailies.Many</a:t>
            </a:r>
            <a:r>
              <a:rPr lang="en-US" sz="2800" dirty="0" smtClean="0">
                <a:solidFill>
                  <a:srgbClr val="7030A0"/>
                </a:solidFill>
              </a:rPr>
              <a:t> people die by accident .Some become </a:t>
            </a:r>
            <a:r>
              <a:rPr lang="en-US" sz="2800" dirty="0" err="1" smtClean="0">
                <a:solidFill>
                  <a:srgbClr val="7030A0"/>
                </a:solidFill>
              </a:rPr>
              <a:t>crippled.Steet</a:t>
            </a:r>
            <a:r>
              <a:rPr lang="en-US" sz="2800" dirty="0" smtClean="0">
                <a:solidFill>
                  <a:srgbClr val="7030A0"/>
                </a:solidFill>
              </a:rPr>
              <a:t> accident is like a cure in our life.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181600"/>
            <a:ext cx="8610600" cy="144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The  main cause of street accident is reckless </a:t>
            </a:r>
            <a:r>
              <a:rPr lang="en-US" sz="2800" dirty="0" err="1" smtClean="0">
                <a:solidFill>
                  <a:srgbClr val="7030A0"/>
                </a:solidFill>
              </a:rPr>
              <a:t>driving.Many</a:t>
            </a:r>
            <a:r>
              <a:rPr lang="en-US" sz="2800" dirty="0" smtClean="0">
                <a:solidFill>
                  <a:srgbClr val="7030A0"/>
                </a:solidFill>
              </a:rPr>
              <a:t> drivers are unskilled.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5181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638800"/>
            <a:ext cx="8382000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Overtaking tendency is seen while driving highway.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6400800" cy="41624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" y="4648200"/>
            <a:ext cx="8382000" cy="213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Violation </a:t>
            </a:r>
            <a:r>
              <a:rPr lang="en-US" sz="2800" dirty="0" smtClean="0">
                <a:solidFill>
                  <a:srgbClr val="7030A0"/>
                </a:solidFill>
              </a:rPr>
              <a:t>of </a:t>
            </a:r>
            <a:r>
              <a:rPr lang="en-US" sz="2800" dirty="0" smtClean="0">
                <a:solidFill>
                  <a:srgbClr val="7030A0"/>
                </a:solidFill>
              </a:rPr>
              <a:t> traffic rules is a common scene in our </a:t>
            </a:r>
            <a:r>
              <a:rPr lang="en-US" sz="2800" dirty="0" err="1" smtClean="0">
                <a:solidFill>
                  <a:srgbClr val="7030A0"/>
                </a:solidFill>
              </a:rPr>
              <a:t>country.Drivers</a:t>
            </a:r>
            <a:r>
              <a:rPr lang="en-US" sz="2800" dirty="0" smtClean="0">
                <a:solidFill>
                  <a:srgbClr val="7030A0"/>
                </a:solidFill>
              </a:rPr>
              <a:t> don’t want to follow the traffic signals.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201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17</cp:revision>
  <dcterms:created xsi:type="dcterms:W3CDTF">2006-08-16T00:00:00Z</dcterms:created>
  <dcterms:modified xsi:type="dcterms:W3CDTF">2019-12-23T09:57:46Z</dcterms:modified>
</cp:coreProperties>
</file>