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68" r:id="rId4"/>
    <p:sldId id="267" r:id="rId5"/>
    <p:sldId id="266" r:id="rId6"/>
    <p:sldId id="270" r:id="rId7"/>
    <p:sldId id="271" r:id="rId8"/>
    <p:sldId id="259" r:id="rId9"/>
    <p:sldId id="260" r:id="rId10"/>
    <p:sldId id="261" r:id="rId11"/>
    <p:sldId id="265" r:id="rId12"/>
    <p:sldId id="264" r:id="rId13"/>
    <p:sldId id="272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BF9B-6DDE-4155-9C82-BC478F837935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A7C0E-6999-4D88-A580-B21078DF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55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BF9B-6DDE-4155-9C82-BC478F837935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A7C0E-6999-4D88-A580-B21078DF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BF9B-6DDE-4155-9C82-BC478F837935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A7C0E-6999-4D88-A580-B21078DF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BF9B-6DDE-4155-9C82-BC478F837935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A7C0E-6999-4D88-A580-B21078DF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4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BF9B-6DDE-4155-9C82-BC478F837935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A7C0E-6999-4D88-A580-B21078DF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8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BF9B-6DDE-4155-9C82-BC478F837935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A7C0E-6999-4D88-A580-B21078DF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2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BF9B-6DDE-4155-9C82-BC478F837935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A7C0E-6999-4D88-A580-B21078DF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5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BF9B-6DDE-4155-9C82-BC478F837935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A7C0E-6999-4D88-A580-B21078DF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8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BF9B-6DDE-4155-9C82-BC478F837935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A7C0E-6999-4D88-A580-B21078DF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7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BF9B-6DDE-4155-9C82-BC478F837935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A7C0E-6999-4D88-A580-B21078DF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7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BF9B-6DDE-4155-9C82-BC478F837935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A7C0E-6999-4D88-A580-B21078DF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5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7BF9B-6DDE-4155-9C82-BC478F837935}" type="datetimeFigureOut">
              <a:rPr lang="en-US" smtClean="0"/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A7C0E-6999-4D88-A580-B21078DF4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3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fif"/><Relationship Id="rId4" Type="http://schemas.openxmlformats.org/officeDocument/2006/relationships/image" Target="../media/image15.jf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006" y="209006"/>
            <a:ext cx="11795760" cy="65183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89" y="365759"/>
            <a:ext cx="11234057" cy="61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051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006" y="209006"/>
            <a:ext cx="11795760" cy="65183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48" y="300446"/>
            <a:ext cx="11508377" cy="629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8655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000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006" y="209006"/>
            <a:ext cx="11795760" cy="65183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62" y="418011"/>
            <a:ext cx="11325497" cy="606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9093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000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006" y="209006"/>
            <a:ext cx="11795760" cy="65183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82" y="430258"/>
            <a:ext cx="4732114" cy="26395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906" y="3291021"/>
            <a:ext cx="5090339" cy="31440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905" y="359226"/>
            <a:ext cx="5090339" cy="26395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81" y="3542755"/>
            <a:ext cx="4732115" cy="289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2505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000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মূল্যায়ন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পাল</a:t>
            </a:r>
            <a:r>
              <a:rPr lang="en-US" dirty="0" smtClean="0"/>
              <a:t> </a:t>
            </a:r>
            <a:r>
              <a:rPr lang="en-US" dirty="0" err="1" smtClean="0"/>
              <a:t>রাজবংশের</a:t>
            </a:r>
            <a:r>
              <a:rPr lang="en-US" dirty="0" smtClean="0"/>
              <a:t> </a:t>
            </a:r>
            <a:r>
              <a:rPr lang="en-US" dirty="0" err="1" smtClean="0"/>
              <a:t>স্থায়িত্বকাল</a:t>
            </a:r>
            <a:r>
              <a:rPr lang="en-US" dirty="0" smtClean="0"/>
              <a:t> </a:t>
            </a:r>
            <a:r>
              <a:rPr lang="en-US" dirty="0" err="1" smtClean="0"/>
              <a:t>কত</a:t>
            </a:r>
            <a:r>
              <a:rPr lang="en-US" dirty="0" smtClean="0"/>
              <a:t> ?</a:t>
            </a:r>
          </a:p>
          <a:p>
            <a:r>
              <a:rPr lang="en-US" dirty="0" err="1" smtClean="0"/>
              <a:t>সেন</a:t>
            </a:r>
            <a:r>
              <a:rPr lang="en-US" dirty="0" smtClean="0"/>
              <a:t> </a:t>
            </a:r>
            <a:r>
              <a:rPr lang="en-US" dirty="0" err="1" smtClean="0"/>
              <a:t>রাজবংশের</a:t>
            </a:r>
            <a:r>
              <a:rPr lang="en-US" dirty="0" smtClean="0"/>
              <a:t> </a:t>
            </a:r>
            <a:r>
              <a:rPr lang="en-US" dirty="0" err="1" smtClean="0"/>
              <a:t>স্থায়িত্বকাল</a:t>
            </a:r>
            <a:r>
              <a:rPr lang="en-US" dirty="0" smtClean="0"/>
              <a:t> </a:t>
            </a:r>
            <a:r>
              <a:rPr lang="en-US" dirty="0" err="1" smtClean="0"/>
              <a:t>কত</a:t>
            </a:r>
            <a:r>
              <a:rPr lang="en-US" dirty="0" smtClean="0"/>
              <a:t> ?</a:t>
            </a:r>
          </a:p>
          <a:p>
            <a:r>
              <a:rPr lang="en-US" dirty="0" err="1" smtClean="0"/>
              <a:t>সিন্ধু</a:t>
            </a:r>
            <a:r>
              <a:rPr lang="en-US" dirty="0" smtClean="0"/>
              <a:t> </a:t>
            </a:r>
            <a:r>
              <a:rPr lang="en-US" dirty="0" err="1" smtClean="0"/>
              <a:t>সভ্যতা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ভারত</a:t>
            </a:r>
            <a:r>
              <a:rPr lang="en-US" dirty="0" smtClean="0"/>
              <a:t> </a:t>
            </a:r>
            <a:r>
              <a:rPr lang="en-US" dirty="0" err="1" smtClean="0"/>
              <a:t>উপমহাদেশের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নগর</a:t>
            </a:r>
            <a:r>
              <a:rPr lang="en-US" dirty="0" smtClean="0"/>
              <a:t> </a:t>
            </a:r>
            <a:r>
              <a:rPr lang="en-US" dirty="0" err="1" smtClean="0"/>
              <a:t>সভ্যতা</a:t>
            </a:r>
            <a:r>
              <a:rPr lang="en-US" dirty="0" smtClean="0"/>
              <a:t> </a:t>
            </a:r>
            <a:r>
              <a:rPr lang="en-US" dirty="0" err="1" smtClean="0"/>
              <a:t>কত</a:t>
            </a:r>
            <a:r>
              <a:rPr lang="en-US" dirty="0" smtClean="0"/>
              <a:t> </a:t>
            </a:r>
            <a:r>
              <a:rPr lang="en-US" dirty="0" err="1" smtClean="0"/>
              <a:t>খ্রি</a:t>
            </a:r>
            <a:r>
              <a:rPr lang="en-US" dirty="0" smtClean="0"/>
              <a:t>: ?</a:t>
            </a:r>
          </a:p>
        </p:txBody>
      </p:sp>
    </p:spTree>
    <p:extLst>
      <p:ext uri="{BB962C8B-B14F-4D97-AF65-F5344CB8AC3E}">
        <p14:creationId xmlns:p14="http://schemas.microsoft.com/office/powerpoint/2010/main" val="440594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:comb/>
      </p:transition>
    </mc:Choice>
    <mc:Fallback>
      <p:transition spd="slow">
        <p:comb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006" y="-353702"/>
            <a:ext cx="11795760" cy="65183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166425" y="-126610"/>
            <a:ext cx="6400800" cy="153337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</a:rPr>
              <a:t>ধন্যবাদ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79" y="2337246"/>
            <a:ext cx="10944664" cy="35711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7478628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  <a:alpha val="64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সকল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19" y="1918692"/>
            <a:ext cx="11690252" cy="463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651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  <a:alpha val="64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নূরুল্লাহ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( </a:t>
            </a:r>
            <a:r>
              <a:rPr lang="en-US" dirty="0" err="1" smtClean="0"/>
              <a:t>আইসিটি</a:t>
            </a:r>
            <a:r>
              <a:rPr lang="en-US" dirty="0" smtClean="0"/>
              <a:t> )</a:t>
            </a:r>
          </a:p>
          <a:p>
            <a:pPr marL="0" indent="0">
              <a:buNone/>
            </a:pPr>
            <a:r>
              <a:rPr lang="en-US" dirty="0" err="1" smtClean="0"/>
              <a:t>সাইটুটা</a:t>
            </a:r>
            <a:r>
              <a:rPr lang="en-US" dirty="0" smtClean="0"/>
              <a:t> </a:t>
            </a:r>
            <a:r>
              <a:rPr lang="en-US" dirty="0" err="1" smtClean="0"/>
              <a:t>হোছাইনিয়া</a:t>
            </a:r>
            <a:r>
              <a:rPr lang="en-US" dirty="0" smtClean="0"/>
              <a:t> </a:t>
            </a:r>
            <a:r>
              <a:rPr lang="en-US" dirty="0" err="1" smtClean="0"/>
              <a:t>দাখিল</a:t>
            </a:r>
            <a:r>
              <a:rPr lang="en-US" dirty="0" smtClean="0"/>
              <a:t> </a:t>
            </a:r>
            <a:r>
              <a:rPr lang="en-US" dirty="0" err="1" smtClean="0"/>
              <a:t>মাদ্রাসা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করিমগঞ্জ</a:t>
            </a:r>
            <a:r>
              <a:rPr lang="en-US" dirty="0" smtClean="0"/>
              <a:t> -</a:t>
            </a:r>
            <a:r>
              <a:rPr lang="en-US" dirty="0" err="1" smtClean="0"/>
              <a:t>কিশোরগঞ্জ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বিষয়</a:t>
            </a:r>
            <a:r>
              <a:rPr lang="en-US" dirty="0" smtClean="0"/>
              <a:t> :</a:t>
            </a:r>
            <a:r>
              <a:rPr lang="en-US" dirty="0" err="1" smtClean="0"/>
              <a:t>বাংলাদেশ</a:t>
            </a:r>
            <a:r>
              <a:rPr lang="en-US" dirty="0" smtClean="0"/>
              <a:t> ও </a:t>
            </a:r>
            <a:r>
              <a:rPr lang="en-US" dirty="0" err="1" smtClean="0"/>
              <a:t>বিশ্বপরিচয়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শ্রেণি</a:t>
            </a:r>
            <a:r>
              <a:rPr lang="en-US" dirty="0" smtClean="0"/>
              <a:t> : </a:t>
            </a:r>
            <a:r>
              <a:rPr lang="en-US" dirty="0" err="1" smtClean="0"/>
              <a:t>ষষ্ঠ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অধ্যায়</a:t>
            </a:r>
            <a:r>
              <a:rPr lang="en-US" dirty="0" smtClean="0"/>
              <a:t> :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পাঠ</a:t>
            </a:r>
            <a:r>
              <a:rPr lang="en-US" dirty="0" smtClean="0"/>
              <a:t> : ৩ ও ৪ </a:t>
            </a:r>
            <a:r>
              <a:rPr lang="en-US" dirty="0" err="1" smtClean="0"/>
              <a:t>এবং</a:t>
            </a:r>
            <a:r>
              <a:rPr lang="en-US" dirty="0" smtClean="0"/>
              <a:t> 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16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006" y="209006"/>
            <a:ext cx="11795760" cy="65183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380" y="679269"/>
            <a:ext cx="3069771" cy="46765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629" y="731520"/>
            <a:ext cx="3567112" cy="457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23" y="679269"/>
            <a:ext cx="3386137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83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006" y="209006"/>
            <a:ext cx="11795760" cy="65183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49" y="499655"/>
            <a:ext cx="4973139" cy="5600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297" y="499655"/>
            <a:ext cx="5408023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663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আজকের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পাঠ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বাংলাদেশের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মানব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বসতি</a:t>
            </a:r>
            <a:r>
              <a:rPr lang="en-US" sz="2800" dirty="0" smtClean="0">
                <a:solidFill>
                  <a:schemeClr val="tx1"/>
                </a:solidFill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</a:rPr>
              <a:t>রাজনৈতিক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ইতিহাস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6267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………….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বাংলাদেশে</a:t>
            </a:r>
            <a:r>
              <a:rPr lang="en-US" dirty="0" smtClean="0"/>
              <a:t> </a:t>
            </a:r>
            <a:r>
              <a:rPr lang="en-US" dirty="0" err="1" smtClean="0"/>
              <a:t>মানব</a:t>
            </a:r>
            <a:r>
              <a:rPr lang="en-US" dirty="0" smtClean="0"/>
              <a:t> </a:t>
            </a:r>
            <a:r>
              <a:rPr lang="en-US" dirty="0" err="1" smtClean="0"/>
              <a:t>বসতি</a:t>
            </a:r>
            <a:r>
              <a:rPr lang="en-US" dirty="0" smtClean="0"/>
              <a:t> ও </a:t>
            </a:r>
            <a:r>
              <a:rPr lang="en-US" dirty="0" err="1" smtClean="0"/>
              <a:t>রাজনৈতিক</a:t>
            </a:r>
            <a:r>
              <a:rPr lang="en-US" dirty="0" smtClean="0"/>
              <a:t> </a:t>
            </a:r>
            <a:r>
              <a:rPr lang="en-US" dirty="0" err="1" smtClean="0"/>
              <a:t>ইতিহাস</a:t>
            </a:r>
            <a:r>
              <a:rPr lang="en-US" dirty="0" smtClean="0"/>
              <a:t> </a:t>
            </a:r>
            <a:r>
              <a:rPr lang="en-US" dirty="0" err="1" smtClean="0"/>
              <a:t>বার্ণনা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পাল</a:t>
            </a:r>
            <a:r>
              <a:rPr lang="en-US" dirty="0" smtClean="0"/>
              <a:t> </a:t>
            </a:r>
            <a:r>
              <a:rPr lang="en-US" dirty="0" err="1" smtClean="0"/>
              <a:t>রাজবংশ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বর্ণনা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কৈবর্ত</a:t>
            </a:r>
            <a:r>
              <a:rPr lang="en-US" dirty="0" smtClean="0"/>
              <a:t> </a:t>
            </a:r>
            <a:r>
              <a:rPr lang="en-US" dirty="0" err="1" smtClean="0"/>
              <a:t>বিদ্রোহ</a:t>
            </a:r>
            <a:r>
              <a:rPr lang="en-US" dirty="0" smtClean="0"/>
              <a:t> </a:t>
            </a:r>
            <a:r>
              <a:rPr lang="en-US" dirty="0" err="1" smtClean="0"/>
              <a:t>কেন</a:t>
            </a:r>
            <a:r>
              <a:rPr lang="en-US" dirty="0" smtClean="0"/>
              <a:t> </a:t>
            </a:r>
            <a:r>
              <a:rPr lang="en-US" dirty="0" err="1" smtClean="0"/>
              <a:t>হয়েছিল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সেন</a:t>
            </a:r>
            <a:r>
              <a:rPr lang="en-US" dirty="0" smtClean="0"/>
              <a:t> </a:t>
            </a:r>
            <a:r>
              <a:rPr lang="en-US" dirty="0" err="1" smtClean="0"/>
              <a:t>রাজবংশ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জানতে</a:t>
            </a:r>
            <a:r>
              <a:rPr lang="en-US" dirty="0" smtClean="0"/>
              <a:t> </a:t>
            </a:r>
            <a:r>
              <a:rPr lang="en-US" dirty="0" err="1" smtClean="0"/>
              <a:t>পারব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8623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000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006" y="209006"/>
            <a:ext cx="11795760" cy="65183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1" y="365760"/>
            <a:ext cx="11521440" cy="612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4339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000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006" y="209006"/>
            <a:ext cx="11795760" cy="65183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24" y="339634"/>
            <a:ext cx="11482250" cy="624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3603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104</Words>
  <Application>Microsoft Office PowerPoint</Application>
  <PresentationFormat>Widescreen</PresentationFormat>
  <Paragraphs>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সকল কে স্বাগতম </vt:lpstr>
      <vt:lpstr>পরিচিতি </vt:lpstr>
      <vt:lpstr>PowerPoint Presentation</vt:lpstr>
      <vt:lpstr>PowerPoint Presentation</vt:lpstr>
      <vt:lpstr>আজকের পাঠ</vt:lpstr>
      <vt:lpstr>এই পাঠ শেষে আমরা ………….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20</cp:revision>
  <dcterms:created xsi:type="dcterms:W3CDTF">2019-12-23T05:10:13Z</dcterms:created>
  <dcterms:modified xsi:type="dcterms:W3CDTF">2019-12-24T21:57:46Z</dcterms:modified>
</cp:coreProperties>
</file>