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F3EC-8A72-4AAD-B872-24FDCD47B885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C9DD3-9A27-4CE5-9648-3189B7005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6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9DD3-9A27-4CE5-9648-3189B7005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9DD3-9A27-4CE5-9648-3189B7005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15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0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5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7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0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B52D-6FE6-4B13-A169-1323A62166B4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541B85-A539-4126-81FD-818F3F330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b="8852"/>
          <a:stretch/>
        </p:blipFill>
        <p:spPr>
          <a:xfrm>
            <a:off x="614362" y="214313"/>
            <a:ext cx="11101388" cy="5829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29074" y="628650"/>
            <a:ext cx="4329113" cy="1971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146447" y="1585913"/>
            <a:ext cx="3143250" cy="1443038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Luggage(noun)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477" y="1850232"/>
            <a:ext cx="3629024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baggage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4902"/>
          <a:stretch/>
        </p:blipFill>
        <p:spPr>
          <a:xfrm>
            <a:off x="3436144" y="757237"/>
            <a:ext cx="4343400" cy="3386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0169" y="4829176"/>
            <a:ext cx="851535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caring luggage.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71949" y="120491"/>
            <a:ext cx="420052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1" y="2393037"/>
            <a:ext cx="5386387" cy="4072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339" y="2393037"/>
            <a:ext cx="5486398" cy="39864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train has arrived at the station. Some passengers have got down from compartments of the train. They are getting out of the platform. A porter is carrying  luggage on his head. Other  passenger are getting on the train. 	A hawker is also standing on the platform.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75" y="1213366"/>
            <a:ext cx="10058397" cy="9583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below. Talk about  what things you see and are happening.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4312" y="278597"/>
            <a:ext cx="3829051" cy="10715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74" y="124003"/>
            <a:ext cx="4386046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46" y="2519283"/>
            <a:ext cx="3544295" cy="30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746749"/>
            <a:ext cx="3248819" cy="2757488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4177725" y="488775"/>
            <a:ext cx="3371849" cy="1585029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shopping place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5129" y="5695343"/>
            <a:ext cx="334883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bus station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6802" y="5716771"/>
            <a:ext cx="3310442" cy="8929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fair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84" y="3030259"/>
            <a:ext cx="4623382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at these pictures?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923" y="4164767"/>
            <a:ext cx="4388498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different activities are taking place there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197" y="5752978"/>
            <a:ext cx="4474224" cy="46166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are doing those activities?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4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86050" y="214313"/>
            <a:ext cx="5457825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88" y="1885949"/>
            <a:ext cx="6172200" cy="46005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What is called station?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Why do we go there?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Why do we stand at the ticket counter?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7" y="2000249"/>
            <a:ext cx="4029075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71650"/>
            <a:ext cx="6200776" cy="45577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ten sentences about your local railway station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57661" y="328613"/>
            <a:ext cx="381476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4" y="1771649"/>
            <a:ext cx="4862511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1" y="368300"/>
            <a:ext cx="10720389" cy="58324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71662" y="969963"/>
            <a:ext cx="3028950" cy="21431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" y="285751"/>
            <a:ext cx="5929314" cy="4714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Rawsan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Teacher(English)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Robertsongonj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and College,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9476" y="1071563"/>
            <a:ext cx="4772024" cy="5372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 DAY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Class-Six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Lesson—3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1750" y="242888"/>
            <a:ext cx="6186488" cy="1485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885952"/>
            <a:ext cx="9815513" cy="4500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After completing the lesson learners will be able to----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en-US" sz="2800" dirty="0" smtClean="0">
                <a:solidFill>
                  <a:srgbClr val="002060"/>
                </a:solidFill>
              </a:rPr>
              <a:t>alk about people, places and familiar objects in short and simple sentences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</a:t>
            </a:r>
            <a:r>
              <a:rPr lang="en-US" sz="2800" dirty="0" smtClean="0">
                <a:solidFill>
                  <a:srgbClr val="002060"/>
                </a:solidFill>
              </a:rPr>
              <a:t>ead and understand texts.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</a:t>
            </a:r>
            <a:r>
              <a:rPr lang="en-US" sz="2800" dirty="0" smtClean="0">
                <a:solidFill>
                  <a:srgbClr val="002060"/>
                </a:solidFill>
              </a:rPr>
              <a:t>sk and answer the questions.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00025"/>
            <a:ext cx="4386260" cy="3654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b="4352"/>
          <a:stretch/>
        </p:blipFill>
        <p:spPr>
          <a:xfrm>
            <a:off x="6472238" y="200025"/>
            <a:ext cx="4629150" cy="3654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387" y="4371975"/>
            <a:ext cx="1028700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these pictures?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386" y="5486400"/>
            <a:ext cx="1028700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place  is it?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925" y="400048"/>
            <a:ext cx="5729287" cy="38433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railway station.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--3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614364"/>
            <a:ext cx="5200650" cy="54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8613"/>
            <a:ext cx="7015163" cy="6000748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228600" y="1294736"/>
            <a:ext cx="4572000" cy="1984815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people doing?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36236" y="3468584"/>
            <a:ext cx="4364364" cy="1800225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 we go there?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012" y="434991"/>
            <a:ext cx="6729413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find out new words.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57163" y="2363757"/>
            <a:ext cx="3852267" cy="1380481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Crowded(adjective)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66" y="1389342"/>
            <a:ext cx="4575672" cy="37953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61910" y="2829838"/>
            <a:ext cx="3175297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full of people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50" y="5514975"/>
            <a:ext cx="944403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crowded there.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218027" y="695324"/>
            <a:ext cx="2864358" cy="1457325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Queue(noun)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07156"/>
            <a:ext cx="6000751" cy="4090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37178" y="1085851"/>
            <a:ext cx="252146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77165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725" y="4571999"/>
            <a:ext cx="9544049" cy="11001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were standing in the queue at the ticket counter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157163" y="1117997"/>
            <a:ext cx="3328987" cy="175736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6776" y="1835944"/>
            <a:ext cx="347186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2"/>
          <a:stretch/>
        </p:blipFill>
        <p:spPr>
          <a:xfrm>
            <a:off x="3771900" y="200024"/>
            <a:ext cx="4429125" cy="4543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3026" y="5272088"/>
            <a:ext cx="85724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is reading a magazine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275</Words>
  <Application>Microsoft Office PowerPoint</Application>
  <PresentationFormat>Widescreen</PresentationFormat>
  <Paragraphs>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</dc:creator>
  <cp:lastModifiedBy>RANG</cp:lastModifiedBy>
  <cp:revision>66</cp:revision>
  <dcterms:created xsi:type="dcterms:W3CDTF">2019-12-11T10:54:36Z</dcterms:created>
  <dcterms:modified xsi:type="dcterms:W3CDTF">2019-12-25T07:49:13Z</dcterms:modified>
</cp:coreProperties>
</file>