
<file path=[Content_Types].xml><?xml version="1.0" encoding="utf-8"?>
<Types xmlns="http://schemas.openxmlformats.org/package/2006/content-types">
  <Default Extension="jfif" ContentType="image/jpeg"/>
  <Default Extension="bin" ContentType="application/vnd.openxmlformats-officedocument.oleObject"/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comments/comment1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63" r:id="rId2"/>
    <p:sldMasterId id="2147483662" r:id="rId3"/>
    <p:sldMasterId id="2147483661" r:id="rId4"/>
    <p:sldMasterId id="2147483660" r:id="rId5"/>
    <p:sldMasterId id="2147483659" r:id="rId6"/>
    <p:sldMasterId id="2147483658" r:id="rId7"/>
    <p:sldMasterId id="2147483657" r:id="rId8"/>
    <p:sldMasterId id="2147483656" r:id="rId9"/>
    <p:sldMasterId id="2147483655" r:id="rId10"/>
    <p:sldMasterId id="2147483654" r:id="rId11"/>
    <p:sldMasterId id="2147483653" r:id="rId12"/>
    <p:sldMasterId id="2147483652" r:id="rId13"/>
    <p:sldMasterId id="2147483651" r:id="rId14"/>
    <p:sldMasterId id="2147483650" r:id="rId15"/>
    <p:sldMasterId id="2147483649" r:id="rId16"/>
  </p:sldMasterIdLst>
  <p:sldIdLst>
    <p:sldId id="276" r:id="rId17"/>
    <p:sldId id="257" r:id="rId18"/>
    <p:sldId id="258" r:id="rId19"/>
    <p:sldId id="272" r:id="rId20"/>
    <p:sldId id="259" r:id="rId21"/>
    <p:sldId id="260" r:id="rId22"/>
    <p:sldId id="271" r:id="rId23"/>
    <p:sldId id="261" r:id="rId24"/>
    <p:sldId id="263" r:id="rId25"/>
    <p:sldId id="262" r:id="rId26"/>
    <p:sldId id="264" r:id="rId27"/>
    <p:sldId id="267" r:id="rId28"/>
    <p:sldId id="270" r:id="rId29"/>
    <p:sldId id="265" r:id="rId30"/>
    <p:sldId id="266" r:id="rId31"/>
    <p:sldId id="268" r:id="rId32"/>
    <p:sldId id="275" r:id="rId33"/>
    <p:sldId id="269" r:id="rId34"/>
    <p:sldId id="273" r:id="rId35"/>
    <p:sldId id="277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ca" initials="H" lastIdx="1" clrIdx="0">
    <p:extLst>
      <p:ext uri="{19B8F6BF-5375-455C-9EA6-DF929625EA0E}">
        <p15:presenceInfo xmlns:p15="http://schemas.microsoft.com/office/powerpoint/2012/main" userId="Hc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microsoft.com/office/2015/10/relationships/revisionInfo" Target="revisionInfo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6-26T11:15:27.044" idx="1">
    <p:pos x="10" y="10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02EB7-D028-4D75-9D14-AFCAD8E411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FAB9C8-26F6-4636-9EA3-BDDE01F136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68066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02EB7-D028-4D75-9D14-AFCAD8E411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FAB9C8-26F6-4636-9EA3-BDDE01F136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60187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02EB7-D028-4D75-9D14-AFCAD8E411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FAB9C8-26F6-4636-9EA3-BDDE01F136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35744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02EB7-D028-4D75-9D14-AFCAD8E411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FAB9C8-26F6-4636-9EA3-BDDE01F136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57778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12/25/2019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527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smtClean="0"/>
              <a:t>12/25/2019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737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theme" Target="../theme/theme15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16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27253BBF-7E61-4DB6-8A4F-104B7EA710DA}"/>
              </a:ext>
            </a:extLst>
          </p:cNvPr>
          <p:cNvSpPr/>
          <p:nvPr userDrawn="1"/>
        </p:nvSpPr>
        <p:spPr>
          <a:xfrm>
            <a:off x="0" y="0"/>
            <a:ext cx="12192000" cy="6871062"/>
          </a:xfrm>
          <a:prstGeom prst="frame">
            <a:avLst>
              <a:gd name="adj1" fmla="val 3565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02405A49-E0BB-4ABA-8475-9676123B7A23}"/>
              </a:ext>
            </a:extLst>
          </p:cNvPr>
          <p:cNvSpPr/>
          <p:nvPr userDrawn="1"/>
        </p:nvSpPr>
        <p:spPr>
          <a:xfrm>
            <a:off x="0" y="0"/>
            <a:ext cx="1162595" cy="992777"/>
          </a:xfrm>
          <a:prstGeom prst="halfFrame">
            <a:avLst>
              <a:gd name="adj1" fmla="val 25001"/>
              <a:gd name="adj2" fmla="val 23684"/>
            </a:avLst>
          </a:prstGeom>
          <a:gradFill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08144B0E-6E1A-41EF-A49D-3C303322FFFC}"/>
              </a:ext>
            </a:extLst>
          </p:cNvPr>
          <p:cNvSpPr/>
          <p:nvPr userDrawn="1"/>
        </p:nvSpPr>
        <p:spPr>
          <a:xfrm rot="16200000">
            <a:off x="-84909" y="5780314"/>
            <a:ext cx="1162595" cy="992777"/>
          </a:xfrm>
          <a:prstGeom prst="halfFrame">
            <a:avLst>
              <a:gd name="adj1" fmla="val 25001"/>
              <a:gd name="adj2" fmla="val 23684"/>
            </a:avLst>
          </a:prstGeom>
          <a:gradFill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339CA854-C718-450E-8CAA-482DFD2606F0}"/>
              </a:ext>
            </a:extLst>
          </p:cNvPr>
          <p:cNvSpPr/>
          <p:nvPr userDrawn="1"/>
        </p:nvSpPr>
        <p:spPr>
          <a:xfrm rot="5400000">
            <a:off x="11114314" y="84909"/>
            <a:ext cx="1162595" cy="992777"/>
          </a:xfrm>
          <a:prstGeom prst="halfFrame">
            <a:avLst>
              <a:gd name="adj1" fmla="val 25001"/>
              <a:gd name="adj2" fmla="val 23684"/>
            </a:avLst>
          </a:prstGeom>
          <a:gradFill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F18DA212-74BA-4DE5-88AC-8F49E7629DA2}"/>
              </a:ext>
            </a:extLst>
          </p:cNvPr>
          <p:cNvSpPr/>
          <p:nvPr userDrawn="1"/>
        </p:nvSpPr>
        <p:spPr>
          <a:xfrm rot="10800000">
            <a:off x="11029405" y="5865223"/>
            <a:ext cx="1162595" cy="992777"/>
          </a:xfrm>
          <a:prstGeom prst="halfFrame">
            <a:avLst>
              <a:gd name="adj1" fmla="val 25001"/>
              <a:gd name="adj2" fmla="val 23684"/>
            </a:avLst>
          </a:prstGeom>
          <a:gradFill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038FD2-EB10-4624-92CC-E777820610E1}"/>
              </a:ext>
            </a:extLst>
          </p:cNvPr>
          <p:cNvSpPr txBox="1"/>
          <p:nvPr userDrawn="1"/>
        </p:nvSpPr>
        <p:spPr>
          <a:xfrm>
            <a:off x="4115807" y="6583681"/>
            <a:ext cx="4029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িকুল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ইস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িরনগর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া।</a:t>
            </a:r>
          </a:p>
        </p:txBody>
      </p:sp>
    </p:spTree>
    <p:extLst>
      <p:ext uri="{BB962C8B-B14F-4D97-AF65-F5344CB8AC3E}">
        <p14:creationId xmlns:p14="http://schemas.microsoft.com/office/powerpoint/2010/main" val="3955559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27253BBF-7E61-4DB6-8A4F-104B7EA710DA}"/>
              </a:ext>
            </a:extLst>
          </p:cNvPr>
          <p:cNvSpPr/>
          <p:nvPr userDrawn="1"/>
        </p:nvSpPr>
        <p:spPr>
          <a:xfrm>
            <a:off x="0" y="0"/>
            <a:ext cx="12192000" cy="6871062"/>
          </a:xfrm>
          <a:prstGeom prst="frame">
            <a:avLst>
              <a:gd name="adj1" fmla="val 3565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02405A49-E0BB-4ABA-8475-9676123B7A23}"/>
              </a:ext>
            </a:extLst>
          </p:cNvPr>
          <p:cNvSpPr/>
          <p:nvPr userDrawn="1"/>
        </p:nvSpPr>
        <p:spPr>
          <a:xfrm>
            <a:off x="0" y="0"/>
            <a:ext cx="1162595" cy="992777"/>
          </a:xfrm>
          <a:prstGeom prst="halfFrame">
            <a:avLst>
              <a:gd name="adj1" fmla="val 25001"/>
              <a:gd name="adj2" fmla="val 23684"/>
            </a:avLst>
          </a:prstGeom>
          <a:gradFill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08144B0E-6E1A-41EF-A49D-3C303322FFFC}"/>
              </a:ext>
            </a:extLst>
          </p:cNvPr>
          <p:cNvSpPr/>
          <p:nvPr userDrawn="1"/>
        </p:nvSpPr>
        <p:spPr>
          <a:xfrm rot="16200000">
            <a:off x="-84909" y="5780314"/>
            <a:ext cx="1162595" cy="992777"/>
          </a:xfrm>
          <a:prstGeom prst="halfFrame">
            <a:avLst>
              <a:gd name="adj1" fmla="val 25001"/>
              <a:gd name="adj2" fmla="val 23684"/>
            </a:avLst>
          </a:prstGeom>
          <a:gradFill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339CA854-C718-450E-8CAA-482DFD2606F0}"/>
              </a:ext>
            </a:extLst>
          </p:cNvPr>
          <p:cNvSpPr/>
          <p:nvPr userDrawn="1"/>
        </p:nvSpPr>
        <p:spPr>
          <a:xfrm rot="5400000">
            <a:off x="11114314" y="84909"/>
            <a:ext cx="1162595" cy="992777"/>
          </a:xfrm>
          <a:prstGeom prst="halfFrame">
            <a:avLst>
              <a:gd name="adj1" fmla="val 25001"/>
              <a:gd name="adj2" fmla="val 23684"/>
            </a:avLst>
          </a:prstGeom>
          <a:gradFill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F18DA212-74BA-4DE5-88AC-8F49E7629DA2}"/>
              </a:ext>
            </a:extLst>
          </p:cNvPr>
          <p:cNvSpPr/>
          <p:nvPr userDrawn="1"/>
        </p:nvSpPr>
        <p:spPr>
          <a:xfrm rot="10800000">
            <a:off x="11029405" y="5865223"/>
            <a:ext cx="1162595" cy="992777"/>
          </a:xfrm>
          <a:prstGeom prst="halfFrame">
            <a:avLst>
              <a:gd name="adj1" fmla="val 25001"/>
              <a:gd name="adj2" fmla="val 23684"/>
            </a:avLst>
          </a:prstGeom>
          <a:gradFill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038FD2-EB10-4624-92CC-E777820610E1}"/>
              </a:ext>
            </a:extLst>
          </p:cNvPr>
          <p:cNvSpPr txBox="1"/>
          <p:nvPr userDrawn="1"/>
        </p:nvSpPr>
        <p:spPr>
          <a:xfrm>
            <a:off x="4115807" y="6583681"/>
            <a:ext cx="4029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িকুল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ইস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িরনগর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া।</a:t>
            </a:r>
          </a:p>
        </p:txBody>
      </p:sp>
    </p:spTree>
    <p:extLst>
      <p:ext uri="{BB962C8B-B14F-4D97-AF65-F5344CB8AC3E}">
        <p14:creationId xmlns:p14="http://schemas.microsoft.com/office/powerpoint/2010/main" val="1743943578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27253BBF-7E61-4DB6-8A4F-104B7EA710DA}"/>
              </a:ext>
            </a:extLst>
          </p:cNvPr>
          <p:cNvSpPr/>
          <p:nvPr userDrawn="1"/>
        </p:nvSpPr>
        <p:spPr>
          <a:xfrm>
            <a:off x="0" y="0"/>
            <a:ext cx="12192000" cy="6871062"/>
          </a:xfrm>
          <a:prstGeom prst="frame">
            <a:avLst>
              <a:gd name="adj1" fmla="val 3565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02405A49-E0BB-4ABA-8475-9676123B7A23}"/>
              </a:ext>
            </a:extLst>
          </p:cNvPr>
          <p:cNvSpPr/>
          <p:nvPr userDrawn="1"/>
        </p:nvSpPr>
        <p:spPr>
          <a:xfrm>
            <a:off x="0" y="0"/>
            <a:ext cx="1162595" cy="992777"/>
          </a:xfrm>
          <a:prstGeom prst="halfFrame">
            <a:avLst>
              <a:gd name="adj1" fmla="val 25001"/>
              <a:gd name="adj2" fmla="val 23684"/>
            </a:avLst>
          </a:prstGeom>
          <a:gradFill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08144B0E-6E1A-41EF-A49D-3C303322FFFC}"/>
              </a:ext>
            </a:extLst>
          </p:cNvPr>
          <p:cNvSpPr/>
          <p:nvPr userDrawn="1"/>
        </p:nvSpPr>
        <p:spPr>
          <a:xfrm rot="16200000">
            <a:off x="-84909" y="5780314"/>
            <a:ext cx="1162595" cy="992777"/>
          </a:xfrm>
          <a:prstGeom prst="halfFrame">
            <a:avLst>
              <a:gd name="adj1" fmla="val 25001"/>
              <a:gd name="adj2" fmla="val 23684"/>
            </a:avLst>
          </a:prstGeom>
          <a:gradFill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339CA854-C718-450E-8CAA-482DFD2606F0}"/>
              </a:ext>
            </a:extLst>
          </p:cNvPr>
          <p:cNvSpPr/>
          <p:nvPr userDrawn="1"/>
        </p:nvSpPr>
        <p:spPr>
          <a:xfrm rot="5400000">
            <a:off x="11114314" y="84909"/>
            <a:ext cx="1162595" cy="992777"/>
          </a:xfrm>
          <a:prstGeom prst="halfFrame">
            <a:avLst>
              <a:gd name="adj1" fmla="val 25001"/>
              <a:gd name="adj2" fmla="val 23684"/>
            </a:avLst>
          </a:prstGeom>
          <a:gradFill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F18DA212-74BA-4DE5-88AC-8F49E7629DA2}"/>
              </a:ext>
            </a:extLst>
          </p:cNvPr>
          <p:cNvSpPr/>
          <p:nvPr userDrawn="1"/>
        </p:nvSpPr>
        <p:spPr>
          <a:xfrm rot="10800000">
            <a:off x="11029405" y="5865223"/>
            <a:ext cx="1162595" cy="992777"/>
          </a:xfrm>
          <a:prstGeom prst="halfFrame">
            <a:avLst>
              <a:gd name="adj1" fmla="val 25001"/>
              <a:gd name="adj2" fmla="val 23684"/>
            </a:avLst>
          </a:prstGeom>
          <a:gradFill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038FD2-EB10-4624-92CC-E777820610E1}"/>
              </a:ext>
            </a:extLst>
          </p:cNvPr>
          <p:cNvSpPr txBox="1"/>
          <p:nvPr userDrawn="1"/>
        </p:nvSpPr>
        <p:spPr>
          <a:xfrm>
            <a:off x="4115807" y="6583681"/>
            <a:ext cx="4029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িকুল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ইস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িরনগর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া।</a:t>
            </a:r>
          </a:p>
        </p:txBody>
      </p:sp>
    </p:spTree>
    <p:extLst>
      <p:ext uri="{BB962C8B-B14F-4D97-AF65-F5344CB8AC3E}">
        <p14:creationId xmlns:p14="http://schemas.microsoft.com/office/powerpoint/2010/main" val="915763309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27253BBF-7E61-4DB6-8A4F-104B7EA710DA}"/>
              </a:ext>
            </a:extLst>
          </p:cNvPr>
          <p:cNvSpPr/>
          <p:nvPr userDrawn="1"/>
        </p:nvSpPr>
        <p:spPr>
          <a:xfrm>
            <a:off x="0" y="0"/>
            <a:ext cx="12192000" cy="6871062"/>
          </a:xfrm>
          <a:prstGeom prst="frame">
            <a:avLst>
              <a:gd name="adj1" fmla="val 3565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02405A49-E0BB-4ABA-8475-9676123B7A23}"/>
              </a:ext>
            </a:extLst>
          </p:cNvPr>
          <p:cNvSpPr/>
          <p:nvPr userDrawn="1"/>
        </p:nvSpPr>
        <p:spPr>
          <a:xfrm>
            <a:off x="0" y="0"/>
            <a:ext cx="1162595" cy="992777"/>
          </a:xfrm>
          <a:prstGeom prst="halfFrame">
            <a:avLst>
              <a:gd name="adj1" fmla="val 25001"/>
              <a:gd name="adj2" fmla="val 23684"/>
            </a:avLst>
          </a:prstGeom>
          <a:gradFill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08144B0E-6E1A-41EF-A49D-3C303322FFFC}"/>
              </a:ext>
            </a:extLst>
          </p:cNvPr>
          <p:cNvSpPr/>
          <p:nvPr userDrawn="1"/>
        </p:nvSpPr>
        <p:spPr>
          <a:xfrm rot="16200000">
            <a:off x="-84909" y="5780314"/>
            <a:ext cx="1162595" cy="992777"/>
          </a:xfrm>
          <a:prstGeom prst="halfFrame">
            <a:avLst>
              <a:gd name="adj1" fmla="val 25001"/>
              <a:gd name="adj2" fmla="val 23684"/>
            </a:avLst>
          </a:prstGeom>
          <a:gradFill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339CA854-C718-450E-8CAA-482DFD2606F0}"/>
              </a:ext>
            </a:extLst>
          </p:cNvPr>
          <p:cNvSpPr/>
          <p:nvPr userDrawn="1"/>
        </p:nvSpPr>
        <p:spPr>
          <a:xfrm rot="5400000">
            <a:off x="11114314" y="84909"/>
            <a:ext cx="1162595" cy="992777"/>
          </a:xfrm>
          <a:prstGeom prst="halfFrame">
            <a:avLst>
              <a:gd name="adj1" fmla="val 25001"/>
              <a:gd name="adj2" fmla="val 23684"/>
            </a:avLst>
          </a:prstGeom>
          <a:gradFill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F18DA212-74BA-4DE5-88AC-8F49E7629DA2}"/>
              </a:ext>
            </a:extLst>
          </p:cNvPr>
          <p:cNvSpPr/>
          <p:nvPr userDrawn="1"/>
        </p:nvSpPr>
        <p:spPr>
          <a:xfrm rot="10800000">
            <a:off x="11029405" y="5865223"/>
            <a:ext cx="1162595" cy="992777"/>
          </a:xfrm>
          <a:prstGeom prst="halfFrame">
            <a:avLst>
              <a:gd name="adj1" fmla="val 25001"/>
              <a:gd name="adj2" fmla="val 23684"/>
            </a:avLst>
          </a:prstGeom>
          <a:gradFill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038FD2-EB10-4624-92CC-E777820610E1}"/>
              </a:ext>
            </a:extLst>
          </p:cNvPr>
          <p:cNvSpPr txBox="1"/>
          <p:nvPr userDrawn="1"/>
        </p:nvSpPr>
        <p:spPr>
          <a:xfrm>
            <a:off x="4115807" y="6583681"/>
            <a:ext cx="4029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িকুল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ইস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িরনগর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া।</a:t>
            </a:r>
          </a:p>
        </p:txBody>
      </p:sp>
    </p:spTree>
    <p:extLst>
      <p:ext uri="{BB962C8B-B14F-4D97-AF65-F5344CB8AC3E}">
        <p14:creationId xmlns:p14="http://schemas.microsoft.com/office/powerpoint/2010/main" val="3844142206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27253BBF-7E61-4DB6-8A4F-104B7EA710DA}"/>
              </a:ext>
            </a:extLst>
          </p:cNvPr>
          <p:cNvSpPr/>
          <p:nvPr userDrawn="1"/>
        </p:nvSpPr>
        <p:spPr>
          <a:xfrm>
            <a:off x="0" y="0"/>
            <a:ext cx="12192000" cy="6871062"/>
          </a:xfrm>
          <a:prstGeom prst="frame">
            <a:avLst>
              <a:gd name="adj1" fmla="val 3565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02405A49-E0BB-4ABA-8475-9676123B7A23}"/>
              </a:ext>
            </a:extLst>
          </p:cNvPr>
          <p:cNvSpPr/>
          <p:nvPr userDrawn="1"/>
        </p:nvSpPr>
        <p:spPr>
          <a:xfrm>
            <a:off x="0" y="0"/>
            <a:ext cx="1162595" cy="992777"/>
          </a:xfrm>
          <a:prstGeom prst="halfFrame">
            <a:avLst>
              <a:gd name="adj1" fmla="val 25001"/>
              <a:gd name="adj2" fmla="val 23684"/>
            </a:avLst>
          </a:prstGeom>
          <a:gradFill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08144B0E-6E1A-41EF-A49D-3C303322FFFC}"/>
              </a:ext>
            </a:extLst>
          </p:cNvPr>
          <p:cNvSpPr/>
          <p:nvPr userDrawn="1"/>
        </p:nvSpPr>
        <p:spPr>
          <a:xfrm rot="16200000">
            <a:off x="-84909" y="5780314"/>
            <a:ext cx="1162595" cy="992777"/>
          </a:xfrm>
          <a:prstGeom prst="halfFrame">
            <a:avLst>
              <a:gd name="adj1" fmla="val 25001"/>
              <a:gd name="adj2" fmla="val 23684"/>
            </a:avLst>
          </a:prstGeom>
          <a:gradFill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339CA854-C718-450E-8CAA-482DFD2606F0}"/>
              </a:ext>
            </a:extLst>
          </p:cNvPr>
          <p:cNvSpPr/>
          <p:nvPr userDrawn="1"/>
        </p:nvSpPr>
        <p:spPr>
          <a:xfrm rot="5400000">
            <a:off x="11114314" y="84909"/>
            <a:ext cx="1162595" cy="992777"/>
          </a:xfrm>
          <a:prstGeom prst="halfFrame">
            <a:avLst>
              <a:gd name="adj1" fmla="val 25001"/>
              <a:gd name="adj2" fmla="val 23684"/>
            </a:avLst>
          </a:prstGeom>
          <a:gradFill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F18DA212-74BA-4DE5-88AC-8F49E7629DA2}"/>
              </a:ext>
            </a:extLst>
          </p:cNvPr>
          <p:cNvSpPr/>
          <p:nvPr userDrawn="1"/>
        </p:nvSpPr>
        <p:spPr>
          <a:xfrm rot="10800000">
            <a:off x="11029405" y="5865223"/>
            <a:ext cx="1162595" cy="992777"/>
          </a:xfrm>
          <a:prstGeom prst="halfFrame">
            <a:avLst>
              <a:gd name="adj1" fmla="val 25001"/>
              <a:gd name="adj2" fmla="val 23684"/>
            </a:avLst>
          </a:prstGeom>
          <a:gradFill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038FD2-EB10-4624-92CC-E777820610E1}"/>
              </a:ext>
            </a:extLst>
          </p:cNvPr>
          <p:cNvSpPr txBox="1"/>
          <p:nvPr userDrawn="1"/>
        </p:nvSpPr>
        <p:spPr>
          <a:xfrm>
            <a:off x="4115807" y="6583681"/>
            <a:ext cx="4029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িকুল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ইস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িরনগর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া।</a:t>
            </a:r>
          </a:p>
        </p:txBody>
      </p:sp>
    </p:spTree>
    <p:extLst>
      <p:ext uri="{BB962C8B-B14F-4D97-AF65-F5344CB8AC3E}">
        <p14:creationId xmlns:p14="http://schemas.microsoft.com/office/powerpoint/2010/main" val="215236456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27253BBF-7E61-4DB6-8A4F-104B7EA710DA}"/>
              </a:ext>
            </a:extLst>
          </p:cNvPr>
          <p:cNvSpPr/>
          <p:nvPr userDrawn="1"/>
        </p:nvSpPr>
        <p:spPr>
          <a:xfrm>
            <a:off x="0" y="0"/>
            <a:ext cx="12192000" cy="6871062"/>
          </a:xfrm>
          <a:prstGeom prst="frame">
            <a:avLst>
              <a:gd name="adj1" fmla="val 3565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02405A49-E0BB-4ABA-8475-9676123B7A23}"/>
              </a:ext>
            </a:extLst>
          </p:cNvPr>
          <p:cNvSpPr/>
          <p:nvPr userDrawn="1"/>
        </p:nvSpPr>
        <p:spPr>
          <a:xfrm>
            <a:off x="0" y="0"/>
            <a:ext cx="1162595" cy="992777"/>
          </a:xfrm>
          <a:prstGeom prst="halfFrame">
            <a:avLst>
              <a:gd name="adj1" fmla="val 25001"/>
              <a:gd name="adj2" fmla="val 23684"/>
            </a:avLst>
          </a:prstGeom>
          <a:gradFill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08144B0E-6E1A-41EF-A49D-3C303322FFFC}"/>
              </a:ext>
            </a:extLst>
          </p:cNvPr>
          <p:cNvSpPr/>
          <p:nvPr userDrawn="1"/>
        </p:nvSpPr>
        <p:spPr>
          <a:xfrm rot="16200000">
            <a:off x="-84909" y="5780314"/>
            <a:ext cx="1162595" cy="992777"/>
          </a:xfrm>
          <a:prstGeom prst="halfFrame">
            <a:avLst>
              <a:gd name="adj1" fmla="val 25001"/>
              <a:gd name="adj2" fmla="val 23684"/>
            </a:avLst>
          </a:prstGeom>
          <a:gradFill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339CA854-C718-450E-8CAA-482DFD2606F0}"/>
              </a:ext>
            </a:extLst>
          </p:cNvPr>
          <p:cNvSpPr/>
          <p:nvPr userDrawn="1"/>
        </p:nvSpPr>
        <p:spPr>
          <a:xfrm rot="5400000">
            <a:off x="11114314" y="84909"/>
            <a:ext cx="1162595" cy="992777"/>
          </a:xfrm>
          <a:prstGeom prst="halfFrame">
            <a:avLst>
              <a:gd name="adj1" fmla="val 25001"/>
              <a:gd name="adj2" fmla="val 23684"/>
            </a:avLst>
          </a:prstGeom>
          <a:gradFill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F18DA212-74BA-4DE5-88AC-8F49E7629DA2}"/>
              </a:ext>
            </a:extLst>
          </p:cNvPr>
          <p:cNvSpPr/>
          <p:nvPr userDrawn="1"/>
        </p:nvSpPr>
        <p:spPr>
          <a:xfrm rot="10800000">
            <a:off x="11029405" y="5865223"/>
            <a:ext cx="1162595" cy="992777"/>
          </a:xfrm>
          <a:prstGeom prst="halfFrame">
            <a:avLst>
              <a:gd name="adj1" fmla="val 25001"/>
              <a:gd name="adj2" fmla="val 23684"/>
            </a:avLst>
          </a:prstGeom>
          <a:gradFill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038FD2-EB10-4624-92CC-E777820610E1}"/>
              </a:ext>
            </a:extLst>
          </p:cNvPr>
          <p:cNvSpPr txBox="1"/>
          <p:nvPr userDrawn="1"/>
        </p:nvSpPr>
        <p:spPr>
          <a:xfrm>
            <a:off x="4115807" y="6583681"/>
            <a:ext cx="4029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িকুল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ইস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িরনগর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া।</a:t>
            </a:r>
          </a:p>
        </p:txBody>
      </p:sp>
    </p:spTree>
    <p:extLst>
      <p:ext uri="{BB962C8B-B14F-4D97-AF65-F5344CB8AC3E}">
        <p14:creationId xmlns:p14="http://schemas.microsoft.com/office/powerpoint/2010/main" val="4225771199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27253BBF-7E61-4DB6-8A4F-104B7EA710DA}"/>
              </a:ext>
            </a:extLst>
          </p:cNvPr>
          <p:cNvSpPr/>
          <p:nvPr userDrawn="1"/>
        </p:nvSpPr>
        <p:spPr>
          <a:xfrm>
            <a:off x="0" y="0"/>
            <a:ext cx="12192000" cy="6871062"/>
          </a:xfrm>
          <a:prstGeom prst="frame">
            <a:avLst>
              <a:gd name="adj1" fmla="val 3565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02405A49-E0BB-4ABA-8475-9676123B7A23}"/>
              </a:ext>
            </a:extLst>
          </p:cNvPr>
          <p:cNvSpPr/>
          <p:nvPr userDrawn="1"/>
        </p:nvSpPr>
        <p:spPr>
          <a:xfrm>
            <a:off x="0" y="0"/>
            <a:ext cx="1162595" cy="992777"/>
          </a:xfrm>
          <a:prstGeom prst="halfFrame">
            <a:avLst>
              <a:gd name="adj1" fmla="val 25001"/>
              <a:gd name="adj2" fmla="val 23684"/>
            </a:avLst>
          </a:prstGeom>
          <a:gradFill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08144B0E-6E1A-41EF-A49D-3C303322FFFC}"/>
              </a:ext>
            </a:extLst>
          </p:cNvPr>
          <p:cNvSpPr/>
          <p:nvPr userDrawn="1"/>
        </p:nvSpPr>
        <p:spPr>
          <a:xfrm rot="16200000">
            <a:off x="-84909" y="5780314"/>
            <a:ext cx="1162595" cy="992777"/>
          </a:xfrm>
          <a:prstGeom prst="halfFrame">
            <a:avLst>
              <a:gd name="adj1" fmla="val 25001"/>
              <a:gd name="adj2" fmla="val 23684"/>
            </a:avLst>
          </a:prstGeom>
          <a:gradFill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339CA854-C718-450E-8CAA-482DFD2606F0}"/>
              </a:ext>
            </a:extLst>
          </p:cNvPr>
          <p:cNvSpPr/>
          <p:nvPr userDrawn="1"/>
        </p:nvSpPr>
        <p:spPr>
          <a:xfrm rot="5400000">
            <a:off x="11114314" y="84909"/>
            <a:ext cx="1162595" cy="992777"/>
          </a:xfrm>
          <a:prstGeom prst="halfFrame">
            <a:avLst>
              <a:gd name="adj1" fmla="val 25001"/>
              <a:gd name="adj2" fmla="val 23684"/>
            </a:avLst>
          </a:prstGeom>
          <a:gradFill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F18DA212-74BA-4DE5-88AC-8F49E7629DA2}"/>
              </a:ext>
            </a:extLst>
          </p:cNvPr>
          <p:cNvSpPr/>
          <p:nvPr userDrawn="1"/>
        </p:nvSpPr>
        <p:spPr>
          <a:xfrm rot="10800000">
            <a:off x="11029405" y="5865223"/>
            <a:ext cx="1162595" cy="992777"/>
          </a:xfrm>
          <a:prstGeom prst="halfFrame">
            <a:avLst>
              <a:gd name="adj1" fmla="val 25001"/>
              <a:gd name="adj2" fmla="val 23684"/>
            </a:avLst>
          </a:prstGeom>
          <a:gradFill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038FD2-EB10-4624-92CC-E777820610E1}"/>
              </a:ext>
            </a:extLst>
          </p:cNvPr>
          <p:cNvSpPr txBox="1"/>
          <p:nvPr userDrawn="1"/>
        </p:nvSpPr>
        <p:spPr>
          <a:xfrm>
            <a:off x="4115807" y="6583681"/>
            <a:ext cx="4029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িকুল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ইস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িরনগর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া।</a:t>
            </a:r>
          </a:p>
        </p:txBody>
      </p:sp>
    </p:spTree>
    <p:extLst>
      <p:ext uri="{BB962C8B-B14F-4D97-AF65-F5344CB8AC3E}">
        <p14:creationId xmlns:p14="http://schemas.microsoft.com/office/powerpoint/2010/main" val="2202183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27253BBF-7E61-4DB6-8A4F-104B7EA710DA}"/>
              </a:ext>
            </a:extLst>
          </p:cNvPr>
          <p:cNvSpPr/>
          <p:nvPr userDrawn="1"/>
        </p:nvSpPr>
        <p:spPr>
          <a:xfrm>
            <a:off x="0" y="0"/>
            <a:ext cx="12192000" cy="6871062"/>
          </a:xfrm>
          <a:prstGeom prst="frame">
            <a:avLst>
              <a:gd name="adj1" fmla="val 3565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02405A49-E0BB-4ABA-8475-9676123B7A23}"/>
              </a:ext>
            </a:extLst>
          </p:cNvPr>
          <p:cNvSpPr/>
          <p:nvPr userDrawn="1"/>
        </p:nvSpPr>
        <p:spPr>
          <a:xfrm>
            <a:off x="0" y="0"/>
            <a:ext cx="1162595" cy="992777"/>
          </a:xfrm>
          <a:prstGeom prst="halfFrame">
            <a:avLst>
              <a:gd name="adj1" fmla="val 25001"/>
              <a:gd name="adj2" fmla="val 23684"/>
            </a:avLst>
          </a:prstGeom>
          <a:gradFill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08144B0E-6E1A-41EF-A49D-3C303322FFFC}"/>
              </a:ext>
            </a:extLst>
          </p:cNvPr>
          <p:cNvSpPr/>
          <p:nvPr userDrawn="1"/>
        </p:nvSpPr>
        <p:spPr>
          <a:xfrm rot="16200000">
            <a:off x="-84909" y="5780314"/>
            <a:ext cx="1162595" cy="992777"/>
          </a:xfrm>
          <a:prstGeom prst="halfFrame">
            <a:avLst>
              <a:gd name="adj1" fmla="val 25001"/>
              <a:gd name="adj2" fmla="val 23684"/>
            </a:avLst>
          </a:prstGeom>
          <a:gradFill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339CA854-C718-450E-8CAA-482DFD2606F0}"/>
              </a:ext>
            </a:extLst>
          </p:cNvPr>
          <p:cNvSpPr/>
          <p:nvPr userDrawn="1"/>
        </p:nvSpPr>
        <p:spPr>
          <a:xfrm rot="5400000">
            <a:off x="11114314" y="84909"/>
            <a:ext cx="1162595" cy="992777"/>
          </a:xfrm>
          <a:prstGeom prst="halfFrame">
            <a:avLst>
              <a:gd name="adj1" fmla="val 25001"/>
              <a:gd name="adj2" fmla="val 23684"/>
            </a:avLst>
          </a:prstGeom>
          <a:gradFill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F18DA212-74BA-4DE5-88AC-8F49E7629DA2}"/>
              </a:ext>
            </a:extLst>
          </p:cNvPr>
          <p:cNvSpPr/>
          <p:nvPr userDrawn="1"/>
        </p:nvSpPr>
        <p:spPr>
          <a:xfrm rot="10800000">
            <a:off x="11029405" y="5865223"/>
            <a:ext cx="1162595" cy="992777"/>
          </a:xfrm>
          <a:prstGeom prst="halfFrame">
            <a:avLst>
              <a:gd name="adj1" fmla="val 25001"/>
              <a:gd name="adj2" fmla="val 23684"/>
            </a:avLst>
          </a:prstGeom>
          <a:gradFill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038FD2-EB10-4624-92CC-E777820610E1}"/>
              </a:ext>
            </a:extLst>
          </p:cNvPr>
          <p:cNvSpPr txBox="1"/>
          <p:nvPr userDrawn="1"/>
        </p:nvSpPr>
        <p:spPr>
          <a:xfrm>
            <a:off x="4115807" y="6583681"/>
            <a:ext cx="4029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িকুল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ইস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িরনগর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া।</a:t>
            </a:r>
          </a:p>
        </p:txBody>
      </p:sp>
    </p:spTree>
    <p:extLst>
      <p:ext uri="{BB962C8B-B14F-4D97-AF65-F5344CB8AC3E}">
        <p14:creationId xmlns:p14="http://schemas.microsoft.com/office/powerpoint/2010/main" val="690012315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27253BBF-7E61-4DB6-8A4F-104B7EA710DA}"/>
              </a:ext>
            </a:extLst>
          </p:cNvPr>
          <p:cNvSpPr/>
          <p:nvPr userDrawn="1"/>
        </p:nvSpPr>
        <p:spPr>
          <a:xfrm>
            <a:off x="0" y="0"/>
            <a:ext cx="12192000" cy="6871062"/>
          </a:xfrm>
          <a:prstGeom prst="frame">
            <a:avLst>
              <a:gd name="adj1" fmla="val 3565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02405A49-E0BB-4ABA-8475-9676123B7A23}"/>
              </a:ext>
            </a:extLst>
          </p:cNvPr>
          <p:cNvSpPr/>
          <p:nvPr userDrawn="1"/>
        </p:nvSpPr>
        <p:spPr>
          <a:xfrm>
            <a:off x="0" y="0"/>
            <a:ext cx="1162595" cy="992777"/>
          </a:xfrm>
          <a:prstGeom prst="halfFrame">
            <a:avLst>
              <a:gd name="adj1" fmla="val 25001"/>
              <a:gd name="adj2" fmla="val 23684"/>
            </a:avLst>
          </a:prstGeom>
          <a:gradFill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08144B0E-6E1A-41EF-A49D-3C303322FFFC}"/>
              </a:ext>
            </a:extLst>
          </p:cNvPr>
          <p:cNvSpPr/>
          <p:nvPr userDrawn="1"/>
        </p:nvSpPr>
        <p:spPr>
          <a:xfrm rot="16200000">
            <a:off x="-84909" y="5780314"/>
            <a:ext cx="1162595" cy="992777"/>
          </a:xfrm>
          <a:prstGeom prst="halfFrame">
            <a:avLst>
              <a:gd name="adj1" fmla="val 25001"/>
              <a:gd name="adj2" fmla="val 23684"/>
            </a:avLst>
          </a:prstGeom>
          <a:gradFill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339CA854-C718-450E-8CAA-482DFD2606F0}"/>
              </a:ext>
            </a:extLst>
          </p:cNvPr>
          <p:cNvSpPr/>
          <p:nvPr userDrawn="1"/>
        </p:nvSpPr>
        <p:spPr>
          <a:xfrm rot="5400000">
            <a:off x="11114314" y="84909"/>
            <a:ext cx="1162595" cy="992777"/>
          </a:xfrm>
          <a:prstGeom prst="halfFrame">
            <a:avLst>
              <a:gd name="adj1" fmla="val 25001"/>
              <a:gd name="adj2" fmla="val 23684"/>
            </a:avLst>
          </a:prstGeom>
          <a:gradFill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F18DA212-74BA-4DE5-88AC-8F49E7629DA2}"/>
              </a:ext>
            </a:extLst>
          </p:cNvPr>
          <p:cNvSpPr/>
          <p:nvPr userDrawn="1"/>
        </p:nvSpPr>
        <p:spPr>
          <a:xfrm rot="10800000">
            <a:off x="11029405" y="5865223"/>
            <a:ext cx="1162595" cy="992777"/>
          </a:xfrm>
          <a:prstGeom prst="halfFrame">
            <a:avLst>
              <a:gd name="adj1" fmla="val 25001"/>
              <a:gd name="adj2" fmla="val 23684"/>
            </a:avLst>
          </a:prstGeom>
          <a:gradFill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038FD2-EB10-4624-92CC-E777820610E1}"/>
              </a:ext>
            </a:extLst>
          </p:cNvPr>
          <p:cNvSpPr txBox="1"/>
          <p:nvPr userDrawn="1"/>
        </p:nvSpPr>
        <p:spPr>
          <a:xfrm>
            <a:off x="4115807" y="6583681"/>
            <a:ext cx="4029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িকুল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ইস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িরনগর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া।</a:t>
            </a:r>
          </a:p>
        </p:txBody>
      </p:sp>
    </p:spTree>
    <p:extLst>
      <p:ext uri="{BB962C8B-B14F-4D97-AF65-F5344CB8AC3E}">
        <p14:creationId xmlns:p14="http://schemas.microsoft.com/office/powerpoint/2010/main" val="1079315754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27253BBF-7E61-4DB6-8A4F-104B7EA710DA}"/>
              </a:ext>
            </a:extLst>
          </p:cNvPr>
          <p:cNvSpPr/>
          <p:nvPr userDrawn="1"/>
        </p:nvSpPr>
        <p:spPr>
          <a:xfrm>
            <a:off x="0" y="0"/>
            <a:ext cx="12192000" cy="6871062"/>
          </a:xfrm>
          <a:prstGeom prst="frame">
            <a:avLst>
              <a:gd name="adj1" fmla="val 3565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02405A49-E0BB-4ABA-8475-9676123B7A23}"/>
              </a:ext>
            </a:extLst>
          </p:cNvPr>
          <p:cNvSpPr/>
          <p:nvPr userDrawn="1"/>
        </p:nvSpPr>
        <p:spPr>
          <a:xfrm>
            <a:off x="0" y="0"/>
            <a:ext cx="1162595" cy="992777"/>
          </a:xfrm>
          <a:prstGeom prst="halfFrame">
            <a:avLst>
              <a:gd name="adj1" fmla="val 25001"/>
              <a:gd name="adj2" fmla="val 23684"/>
            </a:avLst>
          </a:prstGeom>
          <a:gradFill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08144B0E-6E1A-41EF-A49D-3C303322FFFC}"/>
              </a:ext>
            </a:extLst>
          </p:cNvPr>
          <p:cNvSpPr/>
          <p:nvPr userDrawn="1"/>
        </p:nvSpPr>
        <p:spPr>
          <a:xfrm rot="16200000">
            <a:off x="-84909" y="5780314"/>
            <a:ext cx="1162595" cy="992777"/>
          </a:xfrm>
          <a:prstGeom prst="halfFrame">
            <a:avLst>
              <a:gd name="adj1" fmla="val 25001"/>
              <a:gd name="adj2" fmla="val 23684"/>
            </a:avLst>
          </a:prstGeom>
          <a:gradFill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339CA854-C718-450E-8CAA-482DFD2606F0}"/>
              </a:ext>
            </a:extLst>
          </p:cNvPr>
          <p:cNvSpPr/>
          <p:nvPr userDrawn="1"/>
        </p:nvSpPr>
        <p:spPr>
          <a:xfrm rot="5400000">
            <a:off x="11114314" y="84909"/>
            <a:ext cx="1162595" cy="992777"/>
          </a:xfrm>
          <a:prstGeom prst="halfFrame">
            <a:avLst>
              <a:gd name="adj1" fmla="val 25001"/>
              <a:gd name="adj2" fmla="val 23684"/>
            </a:avLst>
          </a:prstGeom>
          <a:gradFill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F18DA212-74BA-4DE5-88AC-8F49E7629DA2}"/>
              </a:ext>
            </a:extLst>
          </p:cNvPr>
          <p:cNvSpPr/>
          <p:nvPr userDrawn="1"/>
        </p:nvSpPr>
        <p:spPr>
          <a:xfrm rot="10800000">
            <a:off x="11029405" y="5865223"/>
            <a:ext cx="1162595" cy="992777"/>
          </a:xfrm>
          <a:prstGeom prst="halfFrame">
            <a:avLst>
              <a:gd name="adj1" fmla="val 25001"/>
              <a:gd name="adj2" fmla="val 23684"/>
            </a:avLst>
          </a:prstGeom>
          <a:gradFill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038FD2-EB10-4624-92CC-E777820610E1}"/>
              </a:ext>
            </a:extLst>
          </p:cNvPr>
          <p:cNvSpPr txBox="1"/>
          <p:nvPr userDrawn="1"/>
        </p:nvSpPr>
        <p:spPr>
          <a:xfrm>
            <a:off x="4115807" y="6583681"/>
            <a:ext cx="4029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িকুল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ইস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িরনগর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া।</a:t>
            </a:r>
          </a:p>
        </p:txBody>
      </p:sp>
    </p:spTree>
    <p:extLst>
      <p:ext uri="{BB962C8B-B14F-4D97-AF65-F5344CB8AC3E}">
        <p14:creationId xmlns:p14="http://schemas.microsoft.com/office/powerpoint/2010/main" val="2153334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27253BBF-7E61-4DB6-8A4F-104B7EA710DA}"/>
              </a:ext>
            </a:extLst>
          </p:cNvPr>
          <p:cNvSpPr/>
          <p:nvPr userDrawn="1"/>
        </p:nvSpPr>
        <p:spPr>
          <a:xfrm>
            <a:off x="0" y="0"/>
            <a:ext cx="12192000" cy="6871062"/>
          </a:xfrm>
          <a:prstGeom prst="frame">
            <a:avLst>
              <a:gd name="adj1" fmla="val 3565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02405A49-E0BB-4ABA-8475-9676123B7A23}"/>
              </a:ext>
            </a:extLst>
          </p:cNvPr>
          <p:cNvSpPr/>
          <p:nvPr userDrawn="1"/>
        </p:nvSpPr>
        <p:spPr>
          <a:xfrm>
            <a:off x="0" y="0"/>
            <a:ext cx="1162595" cy="992777"/>
          </a:xfrm>
          <a:prstGeom prst="halfFrame">
            <a:avLst>
              <a:gd name="adj1" fmla="val 25001"/>
              <a:gd name="adj2" fmla="val 23684"/>
            </a:avLst>
          </a:prstGeom>
          <a:gradFill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08144B0E-6E1A-41EF-A49D-3C303322FFFC}"/>
              </a:ext>
            </a:extLst>
          </p:cNvPr>
          <p:cNvSpPr/>
          <p:nvPr userDrawn="1"/>
        </p:nvSpPr>
        <p:spPr>
          <a:xfrm rot="16200000">
            <a:off x="-84909" y="5780314"/>
            <a:ext cx="1162595" cy="992777"/>
          </a:xfrm>
          <a:prstGeom prst="halfFrame">
            <a:avLst>
              <a:gd name="adj1" fmla="val 25001"/>
              <a:gd name="adj2" fmla="val 23684"/>
            </a:avLst>
          </a:prstGeom>
          <a:gradFill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339CA854-C718-450E-8CAA-482DFD2606F0}"/>
              </a:ext>
            </a:extLst>
          </p:cNvPr>
          <p:cNvSpPr/>
          <p:nvPr userDrawn="1"/>
        </p:nvSpPr>
        <p:spPr>
          <a:xfrm rot="5400000">
            <a:off x="11114314" y="84909"/>
            <a:ext cx="1162595" cy="992777"/>
          </a:xfrm>
          <a:prstGeom prst="halfFrame">
            <a:avLst>
              <a:gd name="adj1" fmla="val 25001"/>
              <a:gd name="adj2" fmla="val 23684"/>
            </a:avLst>
          </a:prstGeom>
          <a:gradFill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F18DA212-74BA-4DE5-88AC-8F49E7629DA2}"/>
              </a:ext>
            </a:extLst>
          </p:cNvPr>
          <p:cNvSpPr/>
          <p:nvPr userDrawn="1"/>
        </p:nvSpPr>
        <p:spPr>
          <a:xfrm rot="10800000">
            <a:off x="11029405" y="5865223"/>
            <a:ext cx="1162595" cy="992777"/>
          </a:xfrm>
          <a:prstGeom prst="halfFrame">
            <a:avLst>
              <a:gd name="adj1" fmla="val 25001"/>
              <a:gd name="adj2" fmla="val 23684"/>
            </a:avLst>
          </a:prstGeom>
          <a:gradFill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038FD2-EB10-4624-92CC-E777820610E1}"/>
              </a:ext>
            </a:extLst>
          </p:cNvPr>
          <p:cNvSpPr txBox="1"/>
          <p:nvPr userDrawn="1"/>
        </p:nvSpPr>
        <p:spPr>
          <a:xfrm>
            <a:off x="4115807" y="6583681"/>
            <a:ext cx="4029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িকুল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ইস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িরনগর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া।</a:t>
            </a:r>
          </a:p>
        </p:txBody>
      </p:sp>
    </p:spTree>
    <p:extLst>
      <p:ext uri="{BB962C8B-B14F-4D97-AF65-F5344CB8AC3E}">
        <p14:creationId xmlns:p14="http://schemas.microsoft.com/office/powerpoint/2010/main" val="2636997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27253BBF-7E61-4DB6-8A4F-104B7EA710DA}"/>
              </a:ext>
            </a:extLst>
          </p:cNvPr>
          <p:cNvSpPr/>
          <p:nvPr userDrawn="1"/>
        </p:nvSpPr>
        <p:spPr>
          <a:xfrm>
            <a:off x="0" y="0"/>
            <a:ext cx="12192000" cy="6871062"/>
          </a:xfrm>
          <a:prstGeom prst="frame">
            <a:avLst>
              <a:gd name="adj1" fmla="val 3565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02405A49-E0BB-4ABA-8475-9676123B7A23}"/>
              </a:ext>
            </a:extLst>
          </p:cNvPr>
          <p:cNvSpPr/>
          <p:nvPr userDrawn="1"/>
        </p:nvSpPr>
        <p:spPr>
          <a:xfrm>
            <a:off x="0" y="0"/>
            <a:ext cx="1162595" cy="992777"/>
          </a:xfrm>
          <a:prstGeom prst="halfFrame">
            <a:avLst>
              <a:gd name="adj1" fmla="val 25001"/>
              <a:gd name="adj2" fmla="val 23684"/>
            </a:avLst>
          </a:prstGeom>
          <a:gradFill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08144B0E-6E1A-41EF-A49D-3C303322FFFC}"/>
              </a:ext>
            </a:extLst>
          </p:cNvPr>
          <p:cNvSpPr/>
          <p:nvPr userDrawn="1"/>
        </p:nvSpPr>
        <p:spPr>
          <a:xfrm rot="16200000">
            <a:off x="-84909" y="5780314"/>
            <a:ext cx="1162595" cy="992777"/>
          </a:xfrm>
          <a:prstGeom prst="halfFrame">
            <a:avLst>
              <a:gd name="adj1" fmla="val 25001"/>
              <a:gd name="adj2" fmla="val 23684"/>
            </a:avLst>
          </a:prstGeom>
          <a:gradFill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339CA854-C718-450E-8CAA-482DFD2606F0}"/>
              </a:ext>
            </a:extLst>
          </p:cNvPr>
          <p:cNvSpPr/>
          <p:nvPr userDrawn="1"/>
        </p:nvSpPr>
        <p:spPr>
          <a:xfrm rot="5400000">
            <a:off x="11114314" y="84909"/>
            <a:ext cx="1162595" cy="992777"/>
          </a:xfrm>
          <a:prstGeom prst="halfFrame">
            <a:avLst>
              <a:gd name="adj1" fmla="val 25001"/>
              <a:gd name="adj2" fmla="val 23684"/>
            </a:avLst>
          </a:prstGeom>
          <a:gradFill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F18DA212-74BA-4DE5-88AC-8F49E7629DA2}"/>
              </a:ext>
            </a:extLst>
          </p:cNvPr>
          <p:cNvSpPr/>
          <p:nvPr userDrawn="1"/>
        </p:nvSpPr>
        <p:spPr>
          <a:xfrm rot="10800000">
            <a:off x="11029405" y="5865223"/>
            <a:ext cx="1162595" cy="992777"/>
          </a:xfrm>
          <a:prstGeom prst="halfFrame">
            <a:avLst>
              <a:gd name="adj1" fmla="val 25001"/>
              <a:gd name="adj2" fmla="val 23684"/>
            </a:avLst>
          </a:prstGeom>
          <a:gradFill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038FD2-EB10-4624-92CC-E777820610E1}"/>
              </a:ext>
            </a:extLst>
          </p:cNvPr>
          <p:cNvSpPr txBox="1"/>
          <p:nvPr userDrawn="1"/>
        </p:nvSpPr>
        <p:spPr>
          <a:xfrm>
            <a:off x="4115807" y="6583681"/>
            <a:ext cx="4029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িকুল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ইস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িরনগর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া।</a:t>
            </a:r>
          </a:p>
        </p:txBody>
      </p:sp>
    </p:spTree>
    <p:extLst>
      <p:ext uri="{BB962C8B-B14F-4D97-AF65-F5344CB8AC3E}">
        <p14:creationId xmlns:p14="http://schemas.microsoft.com/office/powerpoint/2010/main" val="2464243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27253BBF-7E61-4DB6-8A4F-104B7EA710DA}"/>
              </a:ext>
            </a:extLst>
          </p:cNvPr>
          <p:cNvSpPr/>
          <p:nvPr userDrawn="1"/>
        </p:nvSpPr>
        <p:spPr>
          <a:xfrm>
            <a:off x="0" y="0"/>
            <a:ext cx="12192000" cy="6871062"/>
          </a:xfrm>
          <a:prstGeom prst="frame">
            <a:avLst>
              <a:gd name="adj1" fmla="val 3565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02405A49-E0BB-4ABA-8475-9676123B7A23}"/>
              </a:ext>
            </a:extLst>
          </p:cNvPr>
          <p:cNvSpPr/>
          <p:nvPr userDrawn="1"/>
        </p:nvSpPr>
        <p:spPr>
          <a:xfrm>
            <a:off x="0" y="0"/>
            <a:ext cx="1162595" cy="992777"/>
          </a:xfrm>
          <a:prstGeom prst="halfFrame">
            <a:avLst>
              <a:gd name="adj1" fmla="val 25001"/>
              <a:gd name="adj2" fmla="val 23684"/>
            </a:avLst>
          </a:prstGeom>
          <a:gradFill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08144B0E-6E1A-41EF-A49D-3C303322FFFC}"/>
              </a:ext>
            </a:extLst>
          </p:cNvPr>
          <p:cNvSpPr/>
          <p:nvPr userDrawn="1"/>
        </p:nvSpPr>
        <p:spPr>
          <a:xfrm rot="16200000">
            <a:off x="-84909" y="5780314"/>
            <a:ext cx="1162595" cy="992777"/>
          </a:xfrm>
          <a:prstGeom prst="halfFrame">
            <a:avLst>
              <a:gd name="adj1" fmla="val 25001"/>
              <a:gd name="adj2" fmla="val 23684"/>
            </a:avLst>
          </a:prstGeom>
          <a:gradFill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339CA854-C718-450E-8CAA-482DFD2606F0}"/>
              </a:ext>
            </a:extLst>
          </p:cNvPr>
          <p:cNvSpPr/>
          <p:nvPr userDrawn="1"/>
        </p:nvSpPr>
        <p:spPr>
          <a:xfrm rot="5400000">
            <a:off x="11114314" y="84909"/>
            <a:ext cx="1162595" cy="992777"/>
          </a:xfrm>
          <a:prstGeom prst="halfFrame">
            <a:avLst>
              <a:gd name="adj1" fmla="val 25001"/>
              <a:gd name="adj2" fmla="val 23684"/>
            </a:avLst>
          </a:prstGeom>
          <a:gradFill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F18DA212-74BA-4DE5-88AC-8F49E7629DA2}"/>
              </a:ext>
            </a:extLst>
          </p:cNvPr>
          <p:cNvSpPr/>
          <p:nvPr userDrawn="1"/>
        </p:nvSpPr>
        <p:spPr>
          <a:xfrm rot="10800000">
            <a:off x="11029405" y="5865223"/>
            <a:ext cx="1162595" cy="992777"/>
          </a:xfrm>
          <a:prstGeom prst="halfFrame">
            <a:avLst>
              <a:gd name="adj1" fmla="val 25001"/>
              <a:gd name="adj2" fmla="val 23684"/>
            </a:avLst>
          </a:prstGeom>
          <a:gradFill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038FD2-EB10-4624-92CC-E777820610E1}"/>
              </a:ext>
            </a:extLst>
          </p:cNvPr>
          <p:cNvSpPr txBox="1"/>
          <p:nvPr userDrawn="1"/>
        </p:nvSpPr>
        <p:spPr>
          <a:xfrm>
            <a:off x="4115807" y="6583681"/>
            <a:ext cx="4029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িকুল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ইস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িরনগর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া।</a:t>
            </a:r>
          </a:p>
        </p:txBody>
      </p:sp>
    </p:spTree>
    <p:extLst>
      <p:ext uri="{BB962C8B-B14F-4D97-AF65-F5344CB8AC3E}">
        <p14:creationId xmlns:p14="http://schemas.microsoft.com/office/powerpoint/2010/main" val="3935946846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27253BBF-7E61-4DB6-8A4F-104B7EA710DA}"/>
              </a:ext>
            </a:extLst>
          </p:cNvPr>
          <p:cNvSpPr/>
          <p:nvPr userDrawn="1"/>
        </p:nvSpPr>
        <p:spPr>
          <a:xfrm>
            <a:off x="0" y="0"/>
            <a:ext cx="12192000" cy="6871062"/>
          </a:xfrm>
          <a:prstGeom prst="frame">
            <a:avLst>
              <a:gd name="adj1" fmla="val 3565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02405A49-E0BB-4ABA-8475-9676123B7A23}"/>
              </a:ext>
            </a:extLst>
          </p:cNvPr>
          <p:cNvSpPr/>
          <p:nvPr userDrawn="1"/>
        </p:nvSpPr>
        <p:spPr>
          <a:xfrm>
            <a:off x="0" y="0"/>
            <a:ext cx="1162595" cy="992777"/>
          </a:xfrm>
          <a:prstGeom prst="halfFrame">
            <a:avLst>
              <a:gd name="adj1" fmla="val 25001"/>
              <a:gd name="adj2" fmla="val 23684"/>
            </a:avLst>
          </a:prstGeom>
          <a:gradFill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08144B0E-6E1A-41EF-A49D-3C303322FFFC}"/>
              </a:ext>
            </a:extLst>
          </p:cNvPr>
          <p:cNvSpPr/>
          <p:nvPr userDrawn="1"/>
        </p:nvSpPr>
        <p:spPr>
          <a:xfrm rot="16200000">
            <a:off x="-84909" y="5780314"/>
            <a:ext cx="1162595" cy="992777"/>
          </a:xfrm>
          <a:prstGeom prst="halfFrame">
            <a:avLst>
              <a:gd name="adj1" fmla="val 25001"/>
              <a:gd name="adj2" fmla="val 23684"/>
            </a:avLst>
          </a:prstGeom>
          <a:gradFill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339CA854-C718-450E-8CAA-482DFD2606F0}"/>
              </a:ext>
            </a:extLst>
          </p:cNvPr>
          <p:cNvSpPr/>
          <p:nvPr userDrawn="1"/>
        </p:nvSpPr>
        <p:spPr>
          <a:xfrm rot="5400000">
            <a:off x="11114314" y="84909"/>
            <a:ext cx="1162595" cy="992777"/>
          </a:xfrm>
          <a:prstGeom prst="halfFrame">
            <a:avLst>
              <a:gd name="adj1" fmla="val 25001"/>
              <a:gd name="adj2" fmla="val 23684"/>
            </a:avLst>
          </a:prstGeom>
          <a:gradFill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F18DA212-74BA-4DE5-88AC-8F49E7629DA2}"/>
              </a:ext>
            </a:extLst>
          </p:cNvPr>
          <p:cNvSpPr/>
          <p:nvPr userDrawn="1"/>
        </p:nvSpPr>
        <p:spPr>
          <a:xfrm rot="10800000">
            <a:off x="11029405" y="5865223"/>
            <a:ext cx="1162595" cy="992777"/>
          </a:xfrm>
          <a:prstGeom prst="halfFrame">
            <a:avLst>
              <a:gd name="adj1" fmla="val 25001"/>
              <a:gd name="adj2" fmla="val 23684"/>
            </a:avLst>
          </a:prstGeom>
          <a:gradFill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038FD2-EB10-4624-92CC-E777820610E1}"/>
              </a:ext>
            </a:extLst>
          </p:cNvPr>
          <p:cNvSpPr txBox="1"/>
          <p:nvPr userDrawn="1"/>
        </p:nvSpPr>
        <p:spPr>
          <a:xfrm>
            <a:off x="4115807" y="6583681"/>
            <a:ext cx="4029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িকুল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ইস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িরনগর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া।</a:t>
            </a:r>
          </a:p>
        </p:txBody>
      </p:sp>
    </p:spTree>
    <p:extLst>
      <p:ext uri="{BB962C8B-B14F-4D97-AF65-F5344CB8AC3E}">
        <p14:creationId xmlns:p14="http://schemas.microsoft.com/office/powerpoint/2010/main" val="201900698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27253BBF-7E61-4DB6-8A4F-104B7EA710DA}"/>
              </a:ext>
            </a:extLst>
          </p:cNvPr>
          <p:cNvSpPr/>
          <p:nvPr userDrawn="1"/>
        </p:nvSpPr>
        <p:spPr>
          <a:xfrm>
            <a:off x="0" y="0"/>
            <a:ext cx="12192000" cy="6871062"/>
          </a:xfrm>
          <a:prstGeom prst="frame">
            <a:avLst>
              <a:gd name="adj1" fmla="val 3565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02405A49-E0BB-4ABA-8475-9676123B7A23}"/>
              </a:ext>
            </a:extLst>
          </p:cNvPr>
          <p:cNvSpPr/>
          <p:nvPr userDrawn="1"/>
        </p:nvSpPr>
        <p:spPr>
          <a:xfrm>
            <a:off x="0" y="0"/>
            <a:ext cx="1162595" cy="992777"/>
          </a:xfrm>
          <a:prstGeom prst="halfFrame">
            <a:avLst>
              <a:gd name="adj1" fmla="val 25001"/>
              <a:gd name="adj2" fmla="val 23684"/>
            </a:avLst>
          </a:prstGeom>
          <a:gradFill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08144B0E-6E1A-41EF-A49D-3C303322FFFC}"/>
              </a:ext>
            </a:extLst>
          </p:cNvPr>
          <p:cNvSpPr/>
          <p:nvPr userDrawn="1"/>
        </p:nvSpPr>
        <p:spPr>
          <a:xfrm rot="16200000">
            <a:off x="-84909" y="5780314"/>
            <a:ext cx="1162595" cy="992777"/>
          </a:xfrm>
          <a:prstGeom prst="halfFrame">
            <a:avLst>
              <a:gd name="adj1" fmla="val 25001"/>
              <a:gd name="adj2" fmla="val 23684"/>
            </a:avLst>
          </a:prstGeom>
          <a:gradFill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339CA854-C718-450E-8CAA-482DFD2606F0}"/>
              </a:ext>
            </a:extLst>
          </p:cNvPr>
          <p:cNvSpPr/>
          <p:nvPr userDrawn="1"/>
        </p:nvSpPr>
        <p:spPr>
          <a:xfrm rot="5400000">
            <a:off x="11114314" y="84909"/>
            <a:ext cx="1162595" cy="992777"/>
          </a:xfrm>
          <a:prstGeom prst="halfFrame">
            <a:avLst>
              <a:gd name="adj1" fmla="val 25001"/>
              <a:gd name="adj2" fmla="val 23684"/>
            </a:avLst>
          </a:prstGeom>
          <a:gradFill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F18DA212-74BA-4DE5-88AC-8F49E7629DA2}"/>
              </a:ext>
            </a:extLst>
          </p:cNvPr>
          <p:cNvSpPr/>
          <p:nvPr userDrawn="1"/>
        </p:nvSpPr>
        <p:spPr>
          <a:xfrm rot="10800000">
            <a:off x="11029405" y="5865223"/>
            <a:ext cx="1162595" cy="992777"/>
          </a:xfrm>
          <a:prstGeom prst="halfFrame">
            <a:avLst>
              <a:gd name="adj1" fmla="val 25001"/>
              <a:gd name="adj2" fmla="val 23684"/>
            </a:avLst>
          </a:prstGeom>
          <a:gradFill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038FD2-EB10-4624-92CC-E777820610E1}"/>
              </a:ext>
            </a:extLst>
          </p:cNvPr>
          <p:cNvSpPr txBox="1"/>
          <p:nvPr userDrawn="1"/>
        </p:nvSpPr>
        <p:spPr>
          <a:xfrm>
            <a:off x="4115807" y="6583681"/>
            <a:ext cx="4029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িকুল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ইস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িরনগর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া।</a:t>
            </a:r>
          </a:p>
        </p:txBody>
      </p:sp>
    </p:spTree>
    <p:extLst>
      <p:ext uri="{BB962C8B-B14F-4D97-AF65-F5344CB8AC3E}">
        <p14:creationId xmlns:p14="http://schemas.microsoft.com/office/powerpoint/2010/main" val="4038982463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27253BBF-7E61-4DB6-8A4F-104B7EA710DA}"/>
              </a:ext>
            </a:extLst>
          </p:cNvPr>
          <p:cNvSpPr/>
          <p:nvPr userDrawn="1"/>
        </p:nvSpPr>
        <p:spPr>
          <a:xfrm>
            <a:off x="0" y="0"/>
            <a:ext cx="12192000" cy="6871062"/>
          </a:xfrm>
          <a:prstGeom prst="frame">
            <a:avLst>
              <a:gd name="adj1" fmla="val 3565"/>
            </a:avLst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02405A49-E0BB-4ABA-8475-9676123B7A23}"/>
              </a:ext>
            </a:extLst>
          </p:cNvPr>
          <p:cNvSpPr/>
          <p:nvPr userDrawn="1"/>
        </p:nvSpPr>
        <p:spPr>
          <a:xfrm>
            <a:off x="0" y="0"/>
            <a:ext cx="1162595" cy="992777"/>
          </a:xfrm>
          <a:prstGeom prst="halfFrame">
            <a:avLst>
              <a:gd name="adj1" fmla="val 25001"/>
              <a:gd name="adj2" fmla="val 23684"/>
            </a:avLst>
          </a:prstGeom>
          <a:gradFill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08144B0E-6E1A-41EF-A49D-3C303322FFFC}"/>
              </a:ext>
            </a:extLst>
          </p:cNvPr>
          <p:cNvSpPr/>
          <p:nvPr userDrawn="1"/>
        </p:nvSpPr>
        <p:spPr>
          <a:xfrm rot="16200000">
            <a:off x="-84909" y="5780314"/>
            <a:ext cx="1162595" cy="992777"/>
          </a:xfrm>
          <a:prstGeom prst="halfFrame">
            <a:avLst>
              <a:gd name="adj1" fmla="val 25001"/>
              <a:gd name="adj2" fmla="val 23684"/>
            </a:avLst>
          </a:prstGeom>
          <a:gradFill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>
            <a:extLst>
              <a:ext uri="{FF2B5EF4-FFF2-40B4-BE49-F238E27FC236}">
                <a16:creationId xmlns:a16="http://schemas.microsoft.com/office/drawing/2014/main" id="{339CA854-C718-450E-8CAA-482DFD2606F0}"/>
              </a:ext>
            </a:extLst>
          </p:cNvPr>
          <p:cNvSpPr/>
          <p:nvPr userDrawn="1"/>
        </p:nvSpPr>
        <p:spPr>
          <a:xfrm rot="5400000">
            <a:off x="11114314" y="84909"/>
            <a:ext cx="1162595" cy="992777"/>
          </a:xfrm>
          <a:prstGeom prst="halfFrame">
            <a:avLst>
              <a:gd name="adj1" fmla="val 25001"/>
              <a:gd name="adj2" fmla="val 23684"/>
            </a:avLst>
          </a:prstGeom>
          <a:gradFill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>
            <a:extLst>
              <a:ext uri="{FF2B5EF4-FFF2-40B4-BE49-F238E27FC236}">
                <a16:creationId xmlns:a16="http://schemas.microsoft.com/office/drawing/2014/main" id="{F18DA212-74BA-4DE5-88AC-8F49E7629DA2}"/>
              </a:ext>
            </a:extLst>
          </p:cNvPr>
          <p:cNvSpPr/>
          <p:nvPr userDrawn="1"/>
        </p:nvSpPr>
        <p:spPr>
          <a:xfrm rot="10800000">
            <a:off x="11029405" y="5865223"/>
            <a:ext cx="1162595" cy="992777"/>
          </a:xfrm>
          <a:prstGeom prst="halfFrame">
            <a:avLst>
              <a:gd name="adj1" fmla="val 25001"/>
              <a:gd name="adj2" fmla="val 23684"/>
            </a:avLst>
          </a:prstGeom>
          <a:gradFill>
            <a:gsLst>
              <a:gs pos="0">
                <a:srgbClr val="00B0F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038FD2-EB10-4624-92CC-E777820610E1}"/>
              </a:ext>
            </a:extLst>
          </p:cNvPr>
          <p:cNvSpPr txBox="1"/>
          <p:nvPr userDrawn="1"/>
        </p:nvSpPr>
        <p:spPr>
          <a:xfrm>
            <a:off x="4115807" y="6583681"/>
            <a:ext cx="4029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িকুল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ইস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িরনগর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া।</a:t>
            </a:r>
          </a:p>
        </p:txBody>
      </p:sp>
    </p:spTree>
    <p:extLst>
      <p:ext uri="{BB962C8B-B14F-4D97-AF65-F5344CB8AC3E}">
        <p14:creationId xmlns:p14="http://schemas.microsoft.com/office/powerpoint/2010/main" val="2174655876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CA01620-7513-49AD-AF5F-17ABEAF68055}"/>
              </a:ext>
            </a:extLst>
          </p:cNvPr>
          <p:cNvSpPr txBox="1"/>
          <p:nvPr/>
        </p:nvSpPr>
        <p:spPr>
          <a:xfrm>
            <a:off x="393895" y="5106574"/>
            <a:ext cx="11451102" cy="1323439"/>
          </a:xfrm>
          <a:prstGeom prst="rect">
            <a:avLst/>
          </a:prstGeom>
          <a:solidFill>
            <a:schemeClr val="accent6">
              <a:lumMod val="50000"/>
              <a:alpha val="4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শুভেচ্ছা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A close up of a flower&#10;&#10;Description generated with very high confidence">
            <a:extLst>
              <a:ext uri="{FF2B5EF4-FFF2-40B4-BE49-F238E27FC236}">
                <a16:creationId xmlns:a16="http://schemas.microsoft.com/office/drawing/2014/main" id="{6462EB6C-A08C-4034-997C-9580E16987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0500"/>
            <a:ext cx="9004300" cy="439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74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8E4CD5-7BD4-4646-8413-6FBBA6674B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440" y="926879"/>
            <a:ext cx="5665469" cy="36806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35BB8C-A2AD-4B96-8311-01C32221F9DB}"/>
              </a:ext>
            </a:extLst>
          </p:cNvPr>
          <p:cNvSpPr txBox="1"/>
          <p:nvPr/>
        </p:nvSpPr>
        <p:spPr>
          <a:xfrm>
            <a:off x="1698673" y="5219114"/>
            <a:ext cx="8729004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যদিও বাংলাদেশে ১৮ বছরের নিচে শিশুশ্রম বেআইনি।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62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2A02AE-F99E-4A38-87E5-C652D9871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086" y="1341235"/>
            <a:ext cx="5629421" cy="38388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D10FA0E-8499-4428-AAFE-DE043A037C2F}"/>
              </a:ext>
            </a:extLst>
          </p:cNvPr>
          <p:cNvSpPr txBox="1"/>
          <p:nvPr/>
        </p:nvSpPr>
        <p:spPr>
          <a:xfrm>
            <a:off x="2271931" y="365760"/>
            <a:ext cx="755435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কী জান শহরের অনেক শিশু কেন গৃহহীন?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148705-E2D7-4CC6-A10D-30496DFD0FA6}"/>
              </a:ext>
            </a:extLst>
          </p:cNvPr>
          <p:cNvSpPr txBox="1"/>
          <p:nvPr/>
        </p:nvSpPr>
        <p:spPr>
          <a:xfrm>
            <a:off x="1055077" y="5570806"/>
            <a:ext cx="9706708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পরিবারের সামর্থ্য না থাকায় শহরের অনেক শিশু গৃহহীন।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81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C5A1ED-67F0-4CFB-A8D7-6323F740057F}"/>
              </a:ext>
            </a:extLst>
          </p:cNvPr>
          <p:cNvSpPr txBox="1"/>
          <p:nvPr/>
        </p:nvSpPr>
        <p:spPr>
          <a:xfrm>
            <a:off x="1913205" y="5219113"/>
            <a:ext cx="8778240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১।কোনো শিশুর মানবাধিকার লঙ্ঘন হতে দেখলে তুমি কী করবে।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8AB9E0-BFA1-4DE9-ACC1-01C289DC1E4A}"/>
              </a:ext>
            </a:extLst>
          </p:cNvPr>
          <p:cNvSpPr txBox="1"/>
          <p:nvPr/>
        </p:nvSpPr>
        <p:spPr>
          <a:xfrm>
            <a:off x="2799471" y="576776"/>
            <a:ext cx="5922498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আলোচনা কর।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3D327D-2244-4030-A568-D1BCD586F3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771" y="1780055"/>
            <a:ext cx="3429000" cy="294366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33449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F2E4818-E40B-409D-A83F-81465E37894A}"/>
              </a:ext>
            </a:extLst>
          </p:cNvPr>
          <p:cNvSpPr txBox="1"/>
          <p:nvPr/>
        </p:nvSpPr>
        <p:spPr>
          <a:xfrm>
            <a:off x="1195754" y="5894363"/>
            <a:ext cx="9861452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শিশু নির্যাতন একটি মানবাধিকার বিরোধী কাজ। যা আন্তর্জাতিকভাবে স্বীকৃত।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18FD53-3D22-4376-BC7C-F4DE8BF35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100" y="800100"/>
            <a:ext cx="5905500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89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7814D7E-51F8-455C-A3C7-7EA1E9405024}"/>
              </a:ext>
            </a:extLst>
          </p:cNvPr>
          <p:cNvSpPr txBox="1"/>
          <p:nvPr/>
        </p:nvSpPr>
        <p:spPr>
          <a:xfrm>
            <a:off x="604911" y="5317588"/>
            <a:ext cx="11141612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অনেক সময় সামান্য কারণে বা বিনা কারণে শিশুদের উপর শারীরিক নির্যাতন করা হয়।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E9448B-673C-40B9-8505-EC4C213A99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32" y="950400"/>
            <a:ext cx="5560841" cy="3714750"/>
          </a:xfrm>
          <a:prstGeom prst="roundRect">
            <a:avLst>
              <a:gd name="adj" fmla="val 11111"/>
            </a:avLst>
          </a:prstGeom>
          <a:ln w="190500" cap="rnd">
            <a:solidFill>
              <a:srgbClr val="00B0F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5A43C9-538C-4164-BBC9-A736260D48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954" y="950400"/>
            <a:ext cx="5649205" cy="3714750"/>
          </a:xfrm>
          <a:prstGeom prst="roundRect">
            <a:avLst>
              <a:gd name="adj" fmla="val 11111"/>
            </a:avLst>
          </a:prstGeom>
          <a:ln w="190500" cap="rnd">
            <a:solidFill>
              <a:srgbClr val="00B0F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2866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5360AE-3569-4116-BCEC-A7D2B3F92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434" y="688852"/>
            <a:ext cx="5609567" cy="3833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1E6CF3-6924-4109-AA89-1E8D5DD4ADBE}"/>
              </a:ext>
            </a:extLst>
          </p:cNvPr>
          <p:cNvSpPr txBox="1"/>
          <p:nvPr/>
        </p:nvSpPr>
        <p:spPr>
          <a:xfrm>
            <a:off x="576775" y="5022166"/>
            <a:ext cx="11123002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অনেক সময় শিশুদের বিদেশে পাচার করে দেওয়া হয়।যা মানবাধিকার বিরোধী কাজ।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73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F5D146-2B83-4BD5-9F7B-7D23EB71BAC9}"/>
              </a:ext>
            </a:extLst>
          </p:cNvPr>
          <p:cNvSpPr txBox="1"/>
          <p:nvPr/>
        </p:nvSpPr>
        <p:spPr>
          <a:xfrm>
            <a:off x="4849835" y="375829"/>
            <a:ext cx="2834641" cy="76944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B89594-9D17-456E-B2C3-A66D0E91AB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841" y="1519310"/>
            <a:ext cx="3727922" cy="273888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47B469A7-75A3-4C73-8718-ADBECF8C3DDF}"/>
              </a:ext>
            </a:extLst>
          </p:cNvPr>
          <p:cNvSpPr/>
          <p:nvPr/>
        </p:nvSpPr>
        <p:spPr>
          <a:xfrm rot="10800000">
            <a:off x="6267157" y="4360666"/>
            <a:ext cx="604911" cy="10410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E680C5-30F8-481A-8A17-0D7957E5A1DB}"/>
              </a:ext>
            </a:extLst>
          </p:cNvPr>
          <p:cNvSpPr txBox="1"/>
          <p:nvPr/>
        </p:nvSpPr>
        <p:spPr>
          <a:xfrm>
            <a:off x="2236763" y="5256215"/>
            <a:ext cx="8665698" cy="120032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কোনো শিশু যদি এ ধরনের মানবাধিকার থেকে বঞ্চিত হয়,তবে তুমি  কী করবে তা বর্ণনা কর।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88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F9671F6-19F4-4EBC-BCFC-76162CAC6768}"/>
              </a:ext>
            </a:extLst>
          </p:cNvPr>
          <p:cNvSpPr txBox="1"/>
          <p:nvPr/>
        </p:nvSpPr>
        <p:spPr>
          <a:xfrm>
            <a:off x="4645464" y="331733"/>
            <a:ext cx="2362200" cy="584775"/>
          </a:xfrm>
          <a:prstGeom prst="rect">
            <a:avLst/>
          </a:prstGeom>
          <a:solidFill>
            <a:srgbClr val="FF00FF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পাঠ্যবই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সংযোগ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33CCC4-17B7-4904-B573-966E5B27AC61}"/>
              </a:ext>
            </a:extLst>
          </p:cNvPr>
          <p:cNvSpPr txBox="1"/>
          <p:nvPr/>
        </p:nvSpPr>
        <p:spPr>
          <a:xfrm>
            <a:off x="330703" y="5821917"/>
            <a:ext cx="11640457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বিশ্বপরিচয়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৬০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খু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মনযোগ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2" descr="Screen Clipping">
            <a:extLst>
              <a:ext uri="{FF2B5EF4-FFF2-40B4-BE49-F238E27FC236}">
                <a16:creationId xmlns:a16="http://schemas.microsoft.com/office/drawing/2014/main" id="{F558B40D-C262-4358-A000-80AE22E15B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285" y="1350498"/>
            <a:ext cx="5763429" cy="410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27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56E3B6-EEF7-497C-986F-498765D1320E}"/>
              </a:ext>
            </a:extLst>
          </p:cNvPr>
          <p:cNvSpPr txBox="1"/>
          <p:nvPr/>
        </p:nvSpPr>
        <p:spPr>
          <a:xfrm>
            <a:off x="407963" y="450167"/>
            <a:ext cx="1659987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537722-5EC7-446C-8AC2-F06747884B81}"/>
              </a:ext>
            </a:extLst>
          </p:cNvPr>
          <p:cNvSpPr txBox="1"/>
          <p:nvPr/>
        </p:nvSpPr>
        <p:spPr>
          <a:xfrm>
            <a:off x="3995224" y="1034942"/>
            <a:ext cx="3910819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অল্প কথায় উত্তর দাও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413F21-F214-402C-9300-F0C9A9D4F51D}"/>
              </a:ext>
            </a:extLst>
          </p:cNvPr>
          <p:cNvSpPr txBox="1"/>
          <p:nvPr/>
        </p:nvSpPr>
        <p:spPr>
          <a:xfrm>
            <a:off x="407963" y="4290647"/>
            <a:ext cx="11254154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শিশুশ্রমে যুক্ত না হয়ে জ্ঞান অর্জন করলে কীভাবে একটি শিশু বেশি লাভবান হতে পারে?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শিশু অধিকার লঙ্ঘনের তিনটি উদাহরণ দাও।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 বাংলাদেশে কত বছরের নিচে শিশুশ্রম বেআইনি?</a:t>
            </a:r>
          </a:p>
        </p:txBody>
      </p:sp>
    </p:spTree>
    <p:extLst>
      <p:ext uri="{BB962C8B-B14F-4D97-AF65-F5344CB8AC3E}">
        <p14:creationId xmlns:p14="http://schemas.microsoft.com/office/powerpoint/2010/main" val="1996477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60C542A-A038-4C57-8E25-9DD7F491BAB8}"/>
              </a:ext>
            </a:extLst>
          </p:cNvPr>
          <p:cNvSpPr txBox="1"/>
          <p:nvPr/>
        </p:nvSpPr>
        <p:spPr>
          <a:xfrm>
            <a:off x="4459458" y="506438"/>
            <a:ext cx="2700996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A196FB-1B2F-4C89-B5F6-DA0049FB7D7C}"/>
              </a:ext>
            </a:extLst>
          </p:cNvPr>
          <p:cNvSpPr txBox="1"/>
          <p:nvPr/>
        </p:nvSpPr>
        <p:spPr>
          <a:xfrm>
            <a:off x="745588" y="5106572"/>
            <a:ext cx="10649243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আশেপাশে শিশু অধিকার লঙ্ঘীত হতে দেখলে তুমি কি করবে তা ৫টি বাক্যে লেখ।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FD6B54-2002-45C2-967B-9E061BFB7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809" y="1477616"/>
            <a:ext cx="4114800" cy="32425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053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025FD36-D34E-4A95-8033-924ED28779C4}"/>
              </a:ext>
            </a:extLst>
          </p:cNvPr>
          <p:cNvSpPr txBox="1"/>
          <p:nvPr/>
        </p:nvSpPr>
        <p:spPr>
          <a:xfrm>
            <a:off x="369725" y="4303167"/>
            <a:ext cx="4766309" cy="224676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রিবন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রানি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ভরপুর্নি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সরকারী প্রাথমিক বিদ্যালয়</a:t>
            </a: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লাখাই,হবিগঞ্জ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6BEDF357-349C-4EF0-8BCE-B1AB7360FEF9}"/>
              </a:ext>
            </a:extLst>
          </p:cNvPr>
          <p:cNvSpPr txBox="1"/>
          <p:nvPr/>
        </p:nvSpPr>
        <p:spPr>
          <a:xfrm>
            <a:off x="7157446" y="4352032"/>
            <a:ext cx="4745051" cy="20621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বিষয়ঃবাংলাদেশওবিশ্বপরিচয়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অধ্যায়ঃ৭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পাঠঃশিশু মানবাধিকার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A person wearing a blue shirt&#10;&#10;Description generated with very high confidence">
            <a:extLst>
              <a:ext uri="{FF2B5EF4-FFF2-40B4-BE49-F238E27FC236}">
                <a16:creationId xmlns:a16="http://schemas.microsoft.com/office/drawing/2014/main" id="{D0022BE3-2232-43B7-B0B2-5436115770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08" y="1187947"/>
            <a:ext cx="3157611" cy="2833357"/>
          </a:xfrm>
          <a:prstGeom prst="rect">
            <a:avLst/>
          </a:prstGeom>
        </p:spPr>
      </p:pic>
      <p:pic>
        <p:nvPicPr>
          <p:cNvPr id="5" name="Picture 4" descr="C:\Users\Ataur\Desktop\samajik\IMG20170402115101.jpg">
            <a:extLst>
              <a:ext uri="{FF2B5EF4-FFF2-40B4-BE49-F238E27FC236}">
                <a16:creationId xmlns:a16="http://schemas.microsoft.com/office/drawing/2014/main" id="{C4490A32-225D-47FE-9137-16CB8D500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7733" y="1596017"/>
            <a:ext cx="2621484" cy="1928826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574627-9312-488C-8811-BBCD98E640CB}"/>
              </a:ext>
            </a:extLst>
          </p:cNvPr>
          <p:cNvSpPr txBox="1"/>
          <p:nvPr/>
        </p:nvSpPr>
        <p:spPr>
          <a:xfrm>
            <a:off x="5029200" y="698500"/>
            <a:ext cx="212824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27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540FCCC-ED13-4084-9232-91868F0A8059}"/>
              </a:ext>
            </a:extLst>
          </p:cNvPr>
          <p:cNvSpPr txBox="1"/>
          <p:nvPr/>
        </p:nvSpPr>
        <p:spPr>
          <a:xfrm>
            <a:off x="633046" y="4642340"/>
            <a:ext cx="1102907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15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115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21F09B-C6F6-4918-8F40-0CC277E931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326" y="1111347"/>
            <a:ext cx="9172135" cy="52472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E107AA-2040-43E6-A66D-E893CA0D0AF2}"/>
              </a:ext>
            </a:extLst>
          </p:cNvPr>
          <p:cNvSpPr txBox="1"/>
          <p:nvPr/>
        </p:nvSpPr>
        <p:spPr>
          <a:xfrm>
            <a:off x="3822700" y="304800"/>
            <a:ext cx="38862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04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601D37-971B-407F-A39A-4080971FF9F1}"/>
              </a:ext>
            </a:extLst>
          </p:cNvPr>
          <p:cNvSpPr txBox="1"/>
          <p:nvPr/>
        </p:nvSpPr>
        <p:spPr>
          <a:xfrm>
            <a:off x="2621278" y="745587"/>
            <a:ext cx="694944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305BE6-13E8-4647-BF77-AE47F71909A5}"/>
              </a:ext>
            </a:extLst>
          </p:cNvPr>
          <p:cNvSpPr txBox="1"/>
          <p:nvPr/>
        </p:nvSpPr>
        <p:spPr>
          <a:xfrm>
            <a:off x="2902632" y="4366900"/>
            <a:ext cx="6386733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C6C58C-7ACC-44FC-87D8-C74AE17C9767}"/>
              </a:ext>
            </a:extLst>
          </p:cNvPr>
          <p:cNvSpPr txBox="1"/>
          <p:nvPr/>
        </p:nvSpPr>
        <p:spPr>
          <a:xfrm>
            <a:off x="3784210" y="5815304"/>
            <a:ext cx="4881489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শিশুদের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মানবা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ংঘিত হচ্ছে।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  <a:extLst>
              <a:ext uri="{FF2B5EF4-FFF2-40B4-BE49-F238E27FC236}">
                <a16:creationId xmlns:a16="http://schemas.microsoft.com/office/drawing/2014/main" id="{95A7E825-277F-47F3-A4EB-9191DDBC2B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4554479"/>
              </p:ext>
            </p:extLst>
          </p:nvPr>
        </p:nvGraphicFramePr>
        <p:xfrm>
          <a:off x="2273300" y="2566988"/>
          <a:ext cx="764698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2" name="Packager Shell Object" showAsIcon="1" r:id="rId3" imgW="7647120" imgH="685800" progId="Package">
                  <p:embed/>
                </p:oleObj>
              </mc:Choice>
              <mc:Fallback>
                <p:oleObj name="Packager Shell Object" showAsIcon="1" r:id="rId3" imgW="764712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73300" y="2566988"/>
                        <a:ext cx="7646988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939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rrow: Down 11">
            <a:extLst>
              <a:ext uri="{FF2B5EF4-FFF2-40B4-BE49-F238E27FC236}">
                <a16:creationId xmlns:a16="http://schemas.microsoft.com/office/drawing/2014/main" id="{E453899E-7B05-46EA-B399-233DBD79D2FF}"/>
              </a:ext>
            </a:extLst>
          </p:cNvPr>
          <p:cNvSpPr/>
          <p:nvPr/>
        </p:nvSpPr>
        <p:spPr>
          <a:xfrm>
            <a:off x="5707963" y="1394952"/>
            <a:ext cx="893299" cy="1956925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623B625-DA59-45B2-8DD4-B121E3D79878}"/>
              </a:ext>
            </a:extLst>
          </p:cNvPr>
          <p:cNvGrpSpPr/>
          <p:nvPr/>
        </p:nvGrpSpPr>
        <p:grpSpPr>
          <a:xfrm>
            <a:off x="1828800" y="506437"/>
            <a:ext cx="8651631" cy="1069144"/>
            <a:chOff x="1828800" y="506437"/>
            <a:chExt cx="8651631" cy="106914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02D9030-48FC-47FC-8740-39EC06B680AB}"/>
                </a:ext>
              </a:extLst>
            </p:cNvPr>
            <p:cNvSpPr/>
            <p:nvPr/>
          </p:nvSpPr>
          <p:spPr>
            <a:xfrm>
              <a:off x="1828800" y="506437"/>
              <a:ext cx="8651631" cy="1069144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D2344AC-A307-442B-A296-40D5DB0F8AF4}"/>
                </a:ext>
              </a:extLst>
            </p:cNvPr>
            <p:cNvSpPr txBox="1"/>
            <p:nvPr/>
          </p:nvSpPr>
          <p:spPr>
            <a:xfrm>
              <a:off x="2693963" y="687066"/>
              <a:ext cx="7202658" cy="70788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আমাদের আজকের পাঠ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F219152-412C-4109-9FBD-0B770D3F7872}"/>
              </a:ext>
            </a:extLst>
          </p:cNvPr>
          <p:cNvGrpSpPr/>
          <p:nvPr/>
        </p:nvGrpSpPr>
        <p:grpSpPr>
          <a:xfrm>
            <a:off x="1645918" y="4853353"/>
            <a:ext cx="9017391" cy="1071396"/>
            <a:chOff x="1645918" y="4853353"/>
            <a:chExt cx="9017391" cy="107139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8DC625-1B3E-46AA-A0B0-50A230C0413A}"/>
                </a:ext>
              </a:extLst>
            </p:cNvPr>
            <p:cNvSpPr/>
            <p:nvPr/>
          </p:nvSpPr>
          <p:spPr>
            <a:xfrm>
              <a:off x="1645918" y="4853353"/>
              <a:ext cx="9017391" cy="10713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11A90C3-C335-4EED-8F02-8AF83099057B}"/>
                </a:ext>
              </a:extLst>
            </p:cNvPr>
            <p:cNvSpPr txBox="1"/>
            <p:nvPr/>
          </p:nvSpPr>
          <p:spPr>
            <a:xfrm>
              <a:off x="2194559" y="5004331"/>
              <a:ext cx="7920111" cy="76944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শিশুদের মানবাধিকার লঙ্ঘন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756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B29FB2-0385-4D3B-88D4-FF3CCB32232A}"/>
              </a:ext>
            </a:extLst>
          </p:cNvPr>
          <p:cNvSpPr txBox="1"/>
          <p:nvPr/>
        </p:nvSpPr>
        <p:spPr>
          <a:xfrm>
            <a:off x="801858" y="3896751"/>
            <a:ext cx="10522635" cy="230832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৩.২.১। মৌলিক মানবাধিকার ক্ষুণ্ন হয় এরুপ বিষয় ( শিশু শ্রম, শিশু নির্যাতন,শিশু পাচার,মজুরি ও অন্যান্য সুযোগ সুবিধার ক্ষেত্রে ) চিহ্নিত করতে পারবে।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৩.২.৩। মানবাধিকার রক্ষার কাজে অংশগ্রহণ করবে।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CEAF84-B639-4D6A-BDD5-88711B2CC41C}"/>
              </a:ext>
            </a:extLst>
          </p:cNvPr>
          <p:cNvSpPr txBox="1"/>
          <p:nvPr/>
        </p:nvSpPr>
        <p:spPr>
          <a:xfrm>
            <a:off x="3784210" y="464234"/>
            <a:ext cx="45579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62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FD57B7B-CF1E-4D2B-8C86-4473E023D8CA}"/>
              </a:ext>
            </a:extLst>
          </p:cNvPr>
          <p:cNvSpPr txBox="1"/>
          <p:nvPr/>
        </p:nvSpPr>
        <p:spPr>
          <a:xfrm>
            <a:off x="2264898" y="1953156"/>
            <a:ext cx="7962313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 বলতে পার মানবাধিকার লঙ্ঘন কী?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885918-DC9B-4C6E-B0B8-424C3D38A090}"/>
              </a:ext>
            </a:extLst>
          </p:cNvPr>
          <p:cNvSpPr txBox="1"/>
          <p:nvPr/>
        </p:nvSpPr>
        <p:spPr>
          <a:xfrm>
            <a:off x="1575582" y="554389"/>
            <a:ext cx="934094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গত পাঠে আমরা মানবাধিকার সম্পর্কে জেনেছি।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460142-DB8A-4A4B-BB73-55577F9AC464}"/>
              </a:ext>
            </a:extLst>
          </p:cNvPr>
          <p:cNvSpPr txBox="1"/>
          <p:nvPr/>
        </p:nvSpPr>
        <p:spPr>
          <a:xfrm>
            <a:off x="2852224" y="3680217"/>
            <a:ext cx="678766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লঙ্ঘন শব্দের অর্থ=অগ্রাহ্য করা, পালন না করা।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9C22C5-0A62-42CD-AEE2-B10A513B2250}"/>
              </a:ext>
            </a:extLst>
          </p:cNvPr>
          <p:cNvSpPr txBox="1"/>
          <p:nvPr/>
        </p:nvSpPr>
        <p:spPr>
          <a:xfrm>
            <a:off x="1758461" y="5345723"/>
            <a:ext cx="9270610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তাহলে মানবাধিকার লঙ্ঘন বলতে বুঝায় =মানবাধিকার অগ্রাহ্য করা।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92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269BE00-1A0A-4D98-A569-7CFDEC7D61BC}"/>
              </a:ext>
            </a:extLst>
          </p:cNvPr>
          <p:cNvSpPr txBox="1"/>
          <p:nvPr/>
        </p:nvSpPr>
        <p:spPr>
          <a:xfrm>
            <a:off x="4909624" y="415553"/>
            <a:ext cx="2827606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8C9A08-89F7-4F7E-B8C4-40509DF18023}"/>
              </a:ext>
            </a:extLst>
          </p:cNvPr>
          <p:cNvSpPr txBox="1"/>
          <p:nvPr/>
        </p:nvSpPr>
        <p:spPr>
          <a:xfrm>
            <a:off x="2398541" y="5537054"/>
            <a:ext cx="6827345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মানবাধিকার লঙ্ঘন বলতে কী বুঝ?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8798A7-C1BB-4B23-9916-029B4F294E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36" y="1739601"/>
            <a:ext cx="3592378" cy="31197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3462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1B0B357-72AF-4B13-B4C5-0F912CBF19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337" y="1253089"/>
            <a:ext cx="5373859" cy="3953608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5719EC-C91C-40A5-AC51-E50CB5C121D1}"/>
              </a:ext>
            </a:extLst>
          </p:cNvPr>
          <p:cNvSpPr txBox="1"/>
          <p:nvPr/>
        </p:nvSpPr>
        <p:spPr>
          <a:xfrm>
            <a:off x="379829" y="323557"/>
            <a:ext cx="11437034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বলতে পার শিশুরা কী কারণে শিক্ষার অধিকার থেকে বঞ্চিত হচ্ছে?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1F8A23-918F-4D22-802C-9A9D38B94E17}"/>
              </a:ext>
            </a:extLst>
          </p:cNvPr>
          <p:cNvSpPr txBox="1"/>
          <p:nvPr/>
        </p:nvSpPr>
        <p:spPr>
          <a:xfrm>
            <a:off x="535671" y="5613009"/>
            <a:ext cx="11281192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বেশিরভাগ শিশু পারিবারিক অসচ্ছলতার কারণে শিক্ষার অধিকার থেকে বঞ্চিত হচ্ছে।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33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F61DD8-C7AE-46BE-BE25-11EC693A85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45" y="335866"/>
            <a:ext cx="5280073" cy="3982133"/>
          </a:xfrm>
          <a:prstGeom prst="rect">
            <a:avLst/>
          </a:prstGeom>
          <a:ln w="127000" cap="sq">
            <a:solidFill>
              <a:srgbClr val="FFC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72715BF-DA98-4603-ABDA-E2D5EE076F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756" y="335867"/>
            <a:ext cx="5659902" cy="3982132"/>
          </a:xfrm>
          <a:prstGeom prst="rect">
            <a:avLst/>
          </a:prstGeom>
          <a:ln w="127000" cap="sq">
            <a:solidFill>
              <a:srgbClr val="FFC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D4EFEC9-6627-4A54-AB2C-738217CCC9EA}"/>
              </a:ext>
            </a:extLst>
          </p:cNvPr>
          <p:cNvSpPr txBox="1"/>
          <p:nvPr/>
        </p:nvSpPr>
        <p:spPr>
          <a:xfrm>
            <a:off x="954258" y="5404058"/>
            <a:ext cx="10564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অনেক শিশু  ইটের ভাটায়,দোকানে,কলকারখানায় অমানুষিক পরিশ্রমের কাজ করে।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16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357</Words>
  <Application>Microsoft Office PowerPoint</Application>
  <PresentationFormat>Widescreen</PresentationFormat>
  <Paragraphs>48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41" baseType="lpstr">
      <vt:lpstr>Arial</vt:lpstr>
      <vt:lpstr>Calibri</vt:lpstr>
      <vt:lpstr>Calibri Light</vt:lpstr>
      <vt:lpstr>NikoshBAN</vt:lpstr>
      <vt:lpstr>16_Office Theme</vt:lpstr>
      <vt:lpstr>15_Office Theme</vt:lpstr>
      <vt:lpstr>14_Office Theme</vt:lpstr>
      <vt:lpstr>13_Office Theme</vt:lpstr>
      <vt:lpstr>12_Office Theme</vt:lpstr>
      <vt:lpstr>11_Office Theme</vt:lpstr>
      <vt:lpstr>10_Office Theme</vt:lpstr>
      <vt:lpstr>9_Office Theme</vt:lpstr>
      <vt:lpstr>8_Office Theme</vt:lpstr>
      <vt:lpstr>7_Office Theme</vt:lpstr>
      <vt:lpstr>6_Office Theme</vt:lpstr>
      <vt:lpstr>5_Office Theme</vt:lpstr>
      <vt:lpstr>4_Office Theme</vt:lpstr>
      <vt:lpstr>3_Office Theme</vt:lpstr>
      <vt:lpstr>2_Office Theme</vt:lpstr>
      <vt:lpstr>1_Office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Hca</dc:creator>
  <cp:lastModifiedBy>HP</cp:lastModifiedBy>
  <cp:revision>72</cp:revision>
  <dcterms:created xsi:type="dcterms:W3CDTF">2017-06-25T16:43:03Z</dcterms:created>
  <dcterms:modified xsi:type="dcterms:W3CDTF">2019-12-25T15:32:33Z</dcterms:modified>
</cp:coreProperties>
</file>