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353" r:id="rId2"/>
    <p:sldId id="316" r:id="rId3"/>
    <p:sldId id="317" r:id="rId4"/>
    <p:sldId id="318" r:id="rId5"/>
    <p:sldId id="311" r:id="rId6"/>
    <p:sldId id="363" r:id="rId7"/>
    <p:sldId id="365" r:id="rId8"/>
    <p:sldId id="362" r:id="rId9"/>
    <p:sldId id="387" r:id="rId10"/>
    <p:sldId id="367" r:id="rId11"/>
    <p:sldId id="379" r:id="rId12"/>
    <p:sldId id="380" r:id="rId13"/>
    <p:sldId id="381" r:id="rId14"/>
    <p:sldId id="377" r:id="rId15"/>
    <p:sldId id="390" r:id="rId16"/>
    <p:sldId id="376" r:id="rId17"/>
    <p:sldId id="389" r:id="rId18"/>
    <p:sldId id="337" r:id="rId19"/>
    <p:sldId id="348" r:id="rId20"/>
    <p:sldId id="330" r:id="rId21"/>
    <p:sldId id="331" r:id="rId22"/>
    <p:sldId id="388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19E7"/>
    <a:srgbClr val="DFF12F"/>
    <a:srgbClr val="F33B5A"/>
    <a:srgbClr val="D73217"/>
    <a:srgbClr val="C2290A"/>
    <a:srgbClr val="1DE35A"/>
    <a:srgbClr val="D6DA4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09" autoAdjust="0"/>
    <p:restoredTop sz="94803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82F85D4-6163-4C75-8297-5CF6B5A1F86A}" type="datetimeFigureOut">
              <a:rPr lang="en-US"/>
              <a:pPr>
                <a:defRPr/>
              </a:pPr>
              <a:t>12/25/2019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D9D0BF9-4589-43A2-AA29-C85A585FA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55681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8A3D09-18DA-4EC4-8B60-E6DF34DD04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4512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CB785D-5174-4CCD-884C-6AE1FEBEC4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4430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BE9019-1B46-447D-9BE7-BCB9F85EB4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8089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EC979-04BD-4DBD-B990-AFDF119C1E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6496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74176B-44D3-485E-ADED-910C7E22EA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2632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C3BD87-BBDA-4DB9-ADE6-05FBB244FA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1904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07EB0D-0B0D-400D-97F9-3E1A27285A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9778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4C47E-BBCA-4F03-9666-8A3284CC5C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2173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45DE5-9ED4-48AE-91CB-72EDDA92E2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797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B4CA8A-638A-4C73-B6CA-F23EB805AD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4132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315A12-FE19-4545-9EE9-8359C23A339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9555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8DBE83C-AC71-4CE5-B60F-42FE8C90CB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4156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uterjajot.com/search/label/Windows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computerjajot.com/search/label/Windows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ame 19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chemeClr val="bg1"/>
          </a:solidFill>
          <a:ln w="5715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2"/>
          <p:cNvSpPr txBox="1"/>
          <p:nvPr/>
        </p:nvSpPr>
        <p:spPr>
          <a:xfrm>
            <a:off x="685800" y="1524000"/>
            <a:ext cx="7772400" cy="4188381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ফুটন্ত</a:t>
            </a:r>
            <a:r>
              <a:rPr lang="en-US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গোলাপ</a:t>
            </a:r>
            <a:r>
              <a:rPr lang="en-US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040" y="1240393"/>
            <a:ext cx="8206442" cy="5296884"/>
          </a:xfrm>
          <a:prstGeom prst="rect">
            <a:avLst/>
          </a:prstGeom>
        </p:spPr>
      </p:pic>
      <p:sp>
        <p:nvSpPr>
          <p:cNvPr id="9" name="Frame 8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Untitled-1589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1905000"/>
            <a:ext cx="2971800" cy="24482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1" descr="Bouquet"/>
          <p:cNvSpPr>
            <a:spLocks noChangeArrowheads="1"/>
          </p:cNvSpPr>
          <p:nvPr/>
        </p:nvSpPr>
        <p:spPr bwMode="auto">
          <a:xfrm>
            <a:off x="2819400" y="457200"/>
            <a:ext cx="3043238" cy="783193"/>
          </a:xfrm>
          <a:prstGeom prst="roundRect">
            <a:avLst>
              <a:gd name="adj" fmla="val 16667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609600" y="4876800"/>
            <a:ext cx="7772400" cy="1371600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" descr="Purple mesh"/>
          <p:cNvSpPr>
            <a:spLocks noChangeArrowheads="1"/>
          </p:cNvSpPr>
          <p:nvPr/>
        </p:nvSpPr>
        <p:spPr bwMode="auto">
          <a:xfrm>
            <a:off x="1676400" y="381000"/>
            <a:ext cx="5867400" cy="646986"/>
          </a:xfrm>
          <a:prstGeom prst="roundRect">
            <a:avLst>
              <a:gd name="adj" fmla="val 16667"/>
            </a:avLst>
          </a:prstGeom>
          <a:solidFill>
            <a:schemeClr val="accent1">
              <a:lumMod val="90000"/>
            </a:schemeClr>
          </a:solidFill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Presentation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62000" y="5486400"/>
            <a:ext cx="7772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bn-BD" sz="2800">
                <a:latin typeface="NikoshBAN" pitchFamily="2" charset="0"/>
                <a:cs typeface="NikoshBAN" pitchFamily="2" charset="0"/>
              </a:rPr>
              <a:t>কোন বিষয় সম্বন্ধে বিভিন্ন তথ্যকে উপস্থাপন করার পদ্ধতিকে </a:t>
            </a:r>
            <a:r>
              <a:rPr lang="en-US" sz="2800">
                <a:latin typeface="NikoshBAN" pitchFamily="2" charset="0"/>
                <a:cs typeface="NikoshBAN" pitchFamily="2" charset="0"/>
              </a:rPr>
              <a:t>Presentation </a:t>
            </a:r>
            <a:r>
              <a:rPr lang="bn-BD" sz="2800">
                <a:latin typeface="NikoshBAN" pitchFamily="2" charset="0"/>
                <a:cs typeface="NikoshBAN" pitchFamily="2" charset="0"/>
              </a:rPr>
              <a:t>বলে। প্রেজেন্টেশন কথার অর্থ হল উপস্থাপন করা। </a:t>
            </a:r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P P 1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371600"/>
            <a:ext cx="7848600" cy="39798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285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400" y="396875"/>
            <a:ext cx="6477000" cy="584775"/>
          </a:xfrm>
          <a:prstGeom prst="rect">
            <a:avLst/>
          </a:prstGeom>
          <a:solidFill>
            <a:schemeClr val="accent1">
              <a:lumMod val="9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Presentation /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স্লাইড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pic>
        <p:nvPicPr>
          <p:cNvPr id="8" name="Picture 7" descr="P P 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82675"/>
            <a:ext cx="8272463" cy="533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1" name="Straight Arrow Connector 10"/>
          <p:cNvCxnSpPr/>
          <p:nvPr/>
        </p:nvCxnSpPr>
        <p:spPr>
          <a:xfrm rot="10800000" flipV="1">
            <a:off x="1524000" y="2987675"/>
            <a:ext cx="1066800" cy="38100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2514600" y="2454275"/>
            <a:ext cx="3886200" cy="431800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 w="3810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8800" y="4606746"/>
            <a:ext cx="5181600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Relaxed"/>
            <a:lightRig rig="threePt" dir="t"/>
          </a:scene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প্রেজেন্টেশনের এক একটি অংশ হল স্লাইড।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ame 19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84794" y="558225"/>
            <a:ext cx="4673206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প্রেজেন্টেশনে স্লাইড প্রর্দশন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57697">
            <a:off x="498733" y="1400602"/>
            <a:ext cx="4632325" cy="1917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34000" y="1295400"/>
            <a:ext cx="3429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কীবোর্ডের 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F</a:t>
            </a:r>
            <a:r>
              <a:rPr lang="en-US" sz="2800" dirty="0">
                <a:latin typeface="Arial Black" pitchFamily="34" charset="0"/>
                <a:cs typeface="NikoshBAN" pitchFamily="2" charset="0"/>
              </a:rPr>
              <a:t>5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অথবা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side show 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অথবা </a:t>
            </a:r>
          </a:p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স্ট্যাটাস বার থেকে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slide show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আইকনে ক্লিক করলে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C:\Users\RAFI\Downloads\Shareit\Photo\IMG_20150811_204445.jpg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11793" r="5572" b="7863"/>
          <a:stretch/>
        </p:blipFill>
        <p:spPr bwMode="auto">
          <a:xfrm>
            <a:off x="914400" y="3886200"/>
            <a:ext cx="4191000" cy="217311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8" name="TextBox 7"/>
          <p:cNvSpPr txBox="1"/>
          <p:nvPr/>
        </p:nvSpPr>
        <p:spPr>
          <a:xfrm>
            <a:off x="5638800" y="4191000"/>
            <a:ext cx="3048000" cy="181588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b="1" dirty="0">
                <a:latin typeface="NikoshBAN" pitchFamily="2" charset="0"/>
                <a:cs typeface="NikoshBAN" pitchFamily="2" charset="0"/>
              </a:rPr>
              <a:t>স্লাইট শো উইন্ডো থেকে সম্পাদস উইন্ডোতে ফিরার জন্য কী-বোর্ডের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Esc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চ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প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তে হয়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295400" y="3973249"/>
            <a:ext cx="1855566" cy="806538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2362200"/>
            <a:ext cx="6858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1" presetClass="entr" presetSubtype="1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1" descr="Purple mesh"/>
          <p:cNvSpPr>
            <a:spLocks noChangeArrowheads="1"/>
          </p:cNvSpPr>
          <p:nvPr/>
        </p:nvSpPr>
        <p:spPr bwMode="auto">
          <a:xfrm>
            <a:off x="1676400" y="457200"/>
            <a:ext cx="5486400" cy="57888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প্রেজেন্টেশন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/</a:t>
            </a:r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স্লাইড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সেভ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0863" y="1511300"/>
            <a:ext cx="3992562" cy="3746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000" y="1524000"/>
            <a:ext cx="3263265" cy="3733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7" name="Straight Arrow Connector 16"/>
          <p:cNvCxnSpPr/>
          <p:nvPr/>
        </p:nvCxnSpPr>
        <p:spPr>
          <a:xfrm rot="16200000" flipH="1">
            <a:off x="424656" y="946943"/>
            <a:ext cx="1122363" cy="600075"/>
          </a:xfrm>
          <a:prstGeom prst="straightConnector1">
            <a:avLst/>
          </a:prstGeom>
          <a:ln w="57150">
            <a:solidFill>
              <a:srgbClr val="4F19E7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33400" y="3200400"/>
            <a:ext cx="1295400" cy="114300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505200" y="3962400"/>
            <a:ext cx="1133475" cy="284164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7467601" y="4191001"/>
            <a:ext cx="914401" cy="761999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09600" y="5486400"/>
            <a:ext cx="7848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File&gt;Save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as &gt; File Name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&gt;Save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ক্লিক করলে ফাইলটি সেভ হয়ে যাবে।</a:t>
            </a:r>
            <a:endParaRPr lang="en-US" sz="2800" dirty="0">
              <a:latin typeface="Perpetua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ame 19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" descr="Bouquet"/>
          <p:cNvSpPr>
            <a:spLocks noChangeArrowheads="1"/>
          </p:cNvSpPr>
          <p:nvPr/>
        </p:nvSpPr>
        <p:spPr bwMode="auto">
          <a:xfrm>
            <a:off x="2819400" y="533400"/>
            <a:ext cx="3043238" cy="64698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533400" y="5029200"/>
            <a:ext cx="8001000" cy="1143000"/>
          </a:xfrm>
          <a:prstGeom prst="flowChartAlternateProcess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arabicPeriod"/>
            </a:pP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Presentation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প্রদর্শন কর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 </a:t>
            </a:r>
            <a:r>
              <a:rPr lang="en-US" sz="24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চাপতে</a:t>
            </a:r>
            <a:r>
              <a:rPr lang="en-US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Presentation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ংরক্ষন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 marL="514350" indent="-514350">
              <a:buFont typeface="+mj-lt"/>
              <a:buAutoNum type="arabicPeriod"/>
            </a:pPr>
            <a:endParaRPr lang="en-US" sz="2400" b="1" dirty="0" smtClean="0">
              <a:solidFill>
                <a:srgbClr val="1F200D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Clr>
                <a:schemeClr val="tx1"/>
              </a:buClr>
              <a:buSzPts val="4800"/>
              <a:buFont typeface="+mj-lt"/>
              <a:buAutoNum type="arabicPeriod"/>
            </a:pP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7400" y="1447800"/>
            <a:ext cx="4114800" cy="30861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1" descr="Purple mesh"/>
          <p:cNvSpPr>
            <a:spLocks noChangeArrowheads="1"/>
          </p:cNvSpPr>
          <p:nvPr/>
        </p:nvSpPr>
        <p:spPr bwMode="auto">
          <a:xfrm>
            <a:off x="1447800" y="381000"/>
            <a:ext cx="6019800" cy="57888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ফাইল তৈরি করা 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5257800"/>
            <a:ext cx="8001000" cy="83099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পয়েন্টে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 smtClean="0"/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বোর্ডের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 =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Ctrl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+ N </a:t>
            </a:r>
          </a:p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= Ctrl  + M 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বোতামে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দিলে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2400" dirty="0"/>
          </a:p>
        </p:txBody>
      </p:sp>
      <p:pic>
        <p:nvPicPr>
          <p:cNvPr id="8" name="Picture 7" descr="PP-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066800"/>
            <a:ext cx="8458200" cy="40386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285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50" name="Picture 2" descr="D:\New Upload\ClyD66DWYAAPh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04800"/>
            <a:ext cx="8763000" cy="632460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4" name="Picture 7" descr="Untitled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567774"/>
            <a:ext cx="4495800" cy="315662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1" descr="Water droplets"/>
          <p:cNvSpPr>
            <a:spLocks noChangeArrowheads="1"/>
          </p:cNvSpPr>
          <p:nvPr/>
        </p:nvSpPr>
        <p:spPr bwMode="auto">
          <a:xfrm>
            <a:off x="2819400" y="533400"/>
            <a:ext cx="3043238" cy="80645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0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685800" y="5181600"/>
            <a:ext cx="8001000" cy="838200"/>
          </a:xfrm>
          <a:prstGeom prst="flowChartAlternateProcess">
            <a:avLst/>
          </a:prstGeom>
          <a:solidFill>
            <a:srgbClr val="0070C0"/>
          </a:solidFill>
          <a:ln w="38100"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Tx/>
              <a:buAutoNum type="arabicPeriod"/>
            </a:pP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bn-BD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bn-BD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“ডিজিটাল কন্টেন্টের মাধ্যমে আধুনিক ও বিজ্ঞানসম্মত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 algn="ctr"/>
            <a:r>
              <a:rPr lang="bn-BD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 দেওয়া সম্ভাব”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  </a:t>
            </a:r>
            <a:r>
              <a:rPr lang="bn-BD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 কর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/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42900" indent="-342900">
              <a:buClr>
                <a:schemeClr val="tx1"/>
              </a:buClr>
              <a:buSzPts val="4800"/>
              <a:buFont typeface="NikoshBAN" pitchFamily="2" charset="0"/>
              <a:buChar char="•"/>
            </a:pP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38100"/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1" descr="Purple mesh"/>
          <p:cNvSpPr>
            <a:spLocks noChangeArrowheads="1"/>
          </p:cNvSpPr>
          <p:nvPr/>
        </p:nvSpPr>
        <p:spPr bwMode="auto">
          <a:xfrm>
            <a:off x="1447800" y="496014"/>
            <a:ext cx="6477000" cy="646986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মাইক্রোসফট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পয়েন্টের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E:\New Picture Down\New folder (1)\Picture1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886200"/>
            <a:ext cx="3810000" cy="2091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" descr="D:\New Upload\Teachers,gov,bd OK\New  Picture  July    2\images00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295400"/>
            <a:ext cx="3429000" cy="1952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 descr="C:\Users\HARUNNCCJUNE\Pictures\Picture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3886200"/>
            <a:ext cx="3657600" cy="2108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E:\New Picture Down\New folder (1)\Picture1dg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1219200"/>
            <a:ext cx="37338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990600" y="3276600"/>
            <a:ext cx="716280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ছাত্র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/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ছাত্রীদের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ক্লাস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ক্লাস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রুমের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57400" y="5867400"/>
            <a:ext cx="533400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প্রতিবেদন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1" descr="Purple mesh"/>
          <p:cNvSpPr>
            <a:spLocks noChangeArrowheads="1"/>
          </p:cNvSpPr>
          <p:nvPr/>
        </p:nvSpPr>
        <p:spPr bwMode="auto">
          <a:xfrm>
            <a:off x="1447800" y="496014"/>
            <a:ext cx="6477000" cy="646986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মাইক্রোসফট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পয়েন্টের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00006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295400"/>
            <a:ext cx="31242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index0000033333000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1371600"/>
            <a:ext cx="25908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 descr="index000005555555000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219200"/>
            <a:ext cx="28194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1828800" y="5867400"/>
            <a:ext cx="533400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গ্রাফ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চার্ট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3" descr="D:\New Upload\nnnnncccc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3810000"/>
            <a:ext cx="39624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 descr="01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600" y="3810000"/>
            <a:ext cx="38100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1981200" y="3276600"/>
            <a:ext cx="533400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পণ্যের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বিজ্ঞাপন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প্রতিবেদন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38100"/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2590800" y="457200"/>
            <a:ext cx="4267200" cy="533400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FFFF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3733800"/>
            <a:ext cx="4648200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ময়নাল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) </a:t>
            </a:r>
          </a:p>
          <a:p>
            <a:pPr algn="ctr">
              <a:defRPr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ইলিয়টগঞ্জ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রা,বি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দাউদকান্দি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কুমিল্লা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48" t="4296" r="3904" b="7474"/>
          <a:stretch/>
        </p:blipFill>
        <p:spPr>
          <a:xfrm rot="16200000">
            <a:off x="5372100" y="1485900"/>
            <a:ext cx="2209800" cy="1828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29200" y="3657600"/>
            <a:ext cx="3297506" cy="230832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তথ্য ও যোগাযোগ প্রযুক্তি</a:t>
            </a:r>
            <a:endPara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9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2400" b="1" dirty="0" err="1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2400" b="1" dirty="0" smtClean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শিরোনামঃ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মাইক্রোসফট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াওয়ার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 : 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 মিনিট</a:t>
            </a:r>
            <a:endParaRPr lang="bn-BD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5" descr="C:\Users\SHARIF AHAMED\Desktop\moynal\wU2EY57xej9nbTZLFM8qncTu08qvmH4o0nmbzrd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295400"/>
            <a:ext cx="2590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9765" y="1113351"/>
            <a:ext cx="8277036" cy="5173148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38100"/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7" descr="Pictur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1" y="1725446"/>
            <a:ext cx="4191000" cy="23893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1" descr="Purple mesh"/>
          <p:cNvSpPr>
            <a:spLocks noChangeArrowheads="1"/>
          </p:cNvSpPr>
          <p:nvPr/>
        </p:nvSpPr>
        <p:spPr bwMode="auto">
          <a:xfrm>
            <a:off x="2882900" y="436007"/>
            <a:ext cx="3060700" cy="78319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40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685800" y="4343400"/>
            <a:ext cx="8001000" cy="1752600"/>
          </a:xfrm>
          <a:prstGeom prst="flowChartAlternateProcess">
            <a:avLst/>
          </a:prstGeom>
          <a:solidFill>
            <a:schemeClr val="bg1"/>
          </a:solidFill>
          <a:ln w="381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Tx/>
              <a:buAutoNum type="arabicPeriod"/>
            </a:pP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Presentation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Presentation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স্লাইড প্রর্দশন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/>
            <a:endParaRPr lang="en-US" sz="2800" b="1" dirty="0" smtClean="0">
              <a:solidFill>
                <a:srgbClr val="1F200D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buClr>
                <a:schemeClr val="tx1"/>
              </a:buClr>
              <a:buSzPts val="4800"/>
              <a:buFont typeface="NikoshBAN" pitchFamily="2" charset="0"/>
              <a:buChar char="•"/>
            </a:pP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images ncc-0017   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600200"/>
            <a:ext cx="4114800" cy="27369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1"/>
          <p:cNvSpPr>
            <a:spLocks noChangeArrowheads="1"/>
          </p:cNvSpPr>
          <p:nvPr/>
        </p:nvSpPr>
        <p:spPr bwMode="auto">
          <a:xfrm>
            <a:off x="2743200" y="457200"/>
            <a:ext cx="3046412" cy="783193"/>
          </a:xfrm>
          <a:prstGeom prst="roundRect">
            <a:avLst>
              <a:gd name="adj" fmla="val 16667"/>
            </a:avLst>
          </a:prstGeom>
          <a:solidFill>
            <a:srgbClr val="33CCCC"/>
          </a:solidFill>
          <a:ln w="5715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 descr="diving_1024x768"/>
          <p:cNvSpPr>
            <a:spLocks noChangeArrowheads="1"/>
          </p:cNvSpPr>
          <p:nvPr/>
        </p:nvSpPr>
        <p:spPr bwMode="auto">
          <a:xfrm>
            <a:off x="762000" y="4876800"/>
            <a:ext cx="7543800" cy="990600"/>
          </a:xfrm>
          <a:prstGeom prst="roundRect">
            <a:avLst>
              <a:gd name="adj" fmla="val 28491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পাওয়ার পয়েন্ট প্রেজেন্টেশন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বাসায়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আসবে</a:t>
            </a:r>
            <a:r>
              <a:rPr lang="bn-BD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ame 19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chemeClr val="bg1"/>
          </a:solidFill>
          <a:ln w="5715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ound Single Corner Rectangle 4"/>
          <p:cNvSpPr/>
          <p:nvPr/>
        </p:nvSpPr>
        <p:spPr>
          <a:xfrm>
            <a:off x="1219200" y="5867400"/>
            <a:ext cx="6716423" cy="495300"/>
          </a:xfrm>
          <a:prstGeom prst="flowChartAlternateProcess">
            <a:avLst/>
          </a:prstGeom>
          <a:pattFill prst="pct5">
            <a:fgClr>
              <a:schemeClr val="bg1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করছি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D:\HATKHOLA ML HIGH SCHOOL\HATKHOLA PIC\20160929_1245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458200" cy="548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447800" y="381000"/>
            <a:ext cx="6096000" cy="4953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1" descr="F:\New folder\Picture1dg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143000"/>
            <a:ext cx="35814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73217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PowerPoint  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505200"/>
            <a:ext cx="3692525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4F19E7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143000"/>
            <a:ext cx="36576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3505200"/>
            <a:ext cx="35814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Round Single Corner Rectangle 4"/>
          <p:cNvSpPr/>
          <p:nvPr/>
        </p:nvSpPr>
        <p:spPr>
          <a:xfrm>
            <a:off x="1219200" y="5943600"/>
            <a:ext cx="6716423" cy="495300"/>
          </a:xfrm>
          <a:prstGeom prst="flowChartAlternateProcess">
            <a:avLst/>
          </a:prstGeom>
          <a:pattFill prst="pct5">
            <a:fgClr>
              <a:schemeClr val="bg1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 ছবিগুলোর মাধ্যমে কি বুঝতে পারছ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0000"/>
          </a:solidFill>
          <a:ln w="285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 descr="Desktop.JPG"/>
          <p:cNvPicPr>
            <a:picLocks noChangeAspect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152400" y="311706"/>
            <a:ext cx="8610600" cy="6165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752600" y="457200"/>
            <a:ext cx="5486400" cy="919401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 descr="E:\Motiar D. Content\Class IX\Power Point\Powerpoint_logo_2_jpg_22570-1-.jp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2133600" y="1828800"/>
            <a:ext cx="4419600" cy="2971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sp>
        <p:nvSpPr>
          <p:cNvPr id="11" name="Flowchart: Alternate Process 10"/>
          <p:cNvSpPr/>
          <p:nvPr/>
        </p:nvSpPr>
        <p:spPr>
          <a:xfrm>
            <a:off x="762000" y="5257800"/>
            <a:ext cx="7696200" cy="1066800"/>
          </a:xfrm>
          <a:prstGeom prst="flowChartAlternateProcess">
            <a:avLst/>
          </a:prstGeom>
          <a:solidFill>
            <a:srgbClr val="00B0F0"/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মাইক্রোসফট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পয়েন্ট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chemeClr val="accent5">
              <a:lumMod val="75000"/>
            </a:schemeClr>
          </a:solidFill>
          <a:ln w="3810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458894"/>
            <a:ext cx="4572000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elaxedModerately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1000" y="1752600"/>
            <a:ext cx="4267199" cy="571500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----</a:t>
            </a:r>
          </a:p>
        </p:txBody>
      </p:sp>
      <p:sp>
        <p:nvSpPr>
          <p:cNvPr id="9" name="Notched Right Arrow 8"/>
          <p:cNvSpPr/>
          <p:nvPr/>
        </p:nvSpPr>
        <p:spPr>
          <a:xfrm>
            <a:off x="835758" y="2895600"/>
            <a:ext cx="688242" cy="381000"/>
          </a:xfrm>
          <a:prstGeom prst="notchedRightArrow">
            <a:avLst/>
          </a:prstGeom>
          <a:solidFill>
            <a:srgbClr val="0070C0"/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00200" y="2820050"/>
            <a:ext cx="6289840" cy="5715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পাওয়ারপয়েন্ট কি বলতে পারবে ।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Notched Right Arrow 13"/>
          <p:cNvSpPr/>
          <p:nvPr/>
        </p:nvSpPr>
        <p:spPr>
          <a:xfrm>
            <a:off x="762000" y="3886200"/>
            <a:ext cx="688242" cy="381000"/>
          </a:xfrm>
          <a:prstGeom prst="notchedRightArrow">
            <a:avLst/>
          </a:prstGeom>
          <a:solidFill>
            <a:srgbClr val="0070C0"/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556468" y="3733800"/>
            <a:ext cx="6063532" cy="6096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পাওয়ারপয়েন্ট স্ক্রিন ও টুল পরিচিতি বর্ণনা করতে পারবে ।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Notched Right Arrow 15"/>
          <p:cNvSpPr/>
          <p:nvPr/>
        </p:nvSpPr>
        <p:spPr>
          <a:xfrm>
            <a:off x="835758" y="5562600"/>
            <a:ext cx="688242" cy="381000"/>
          </a:xfrm>
          <a:prstGeom prst="notchedRightArrow">
            <a:avLst/>
          </a:prstGeom>
          <a:solidFill>
            <a:srgbClr val="0070C0"/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Notched Right Arrow 16"/>
          <p:cNvSpPr/>
          <p:nvPr/>
        </p:nvSpPr>
        <p:spPr>
          <a:xfrm>
            <a:off x="838200" y="4762500"/>
            <a:ext cx="688242" cy="381000"/>
          </a:xfrm>
          <a:prstGeom prst="notchedRightArrow">
            <a:avLst/>
          </a:prstGeom>
          <a:solidFill>
            <a:srgbClr val="0070C0"/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556468" y="5486400"/>
            <a:ext cx="6673131" cy="6096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পাওয়ারপয়েন্টের মাধ্যমে কি কি কাজ করা যায় বলতে পারবে ।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651254" y="4686300"/>
            <a:ext cx="6806945" cy="5715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স্লাইড তৈরি ও স্লাইড প্রদর্শন  করতে পারবে ।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34200" y="1524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  <p:bldP spid="10" grpId="0"/>
      <p:bldP spid="14" grpId="0" animBg="1"/>
      <p:bldP spid="15" grpId="0"/>
      <p:bldP spid="16" grpId="0" animBg="1"/>
      <p:bldP spid="17" grpId="0" animBg="1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C00000"/>
          </a:solidFill>
          <a:ln w="381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1" descr="Purple mesh"/>
          <p:cNvSpPr>
            <a:spLocks noChangeArrowheads="1"/>
          </p:cNvSpPr>
          <p:nvPr/>
        </p:nvSpPr>
        <p:spPr bwMode="auto">
          <a:xfrm>
            <a:off x="1676400" y="381000"/>
            <a:ext cx="5867400" cy="646986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Microsoft Power Point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কি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P P 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19200"/>
            <a:ext cx="8305800" cy="3809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33400" y="5253335"/>
            <a:ext cx="8153400" cy="830997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just"/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dirty="0">
                <a:latin typeface="NikoshBAN" pitchFamily="2" charset="0"/>
                <a:cs typeface="NikoshBAN" pitchFamily="2" charset="0"/>
                <a:hlinkClick r:id="rId3"/>
              </a:rPr>
              <a:t>Microsoft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Power point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প্যাকেজ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just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অডিও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গ্রাফিক্সের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সমন্বিত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Power point । 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38100"/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" descr="Purple mesh"/>
          <p:cNvSpPr>
            <a:spLocks noChangeArrowheads="1"/>
          </p:cNvSpPr>
          <p:nvPr/>
        </p:nvSpPr>
        <p:spPr bwMode="auto">
          <a:xfrm>
            <a:off x="1524000" y="381000"/>
            <a:ext cx="5943600" cy="646986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মাইক্রোসফট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খোলার নিয়ম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81001" y="1524000"/>
            <a:ext cx="1752600" cy="3581400"/>
            <a:chOff x="762000" y="571500"/>
            <a:chExt cx="7620000" cy="5715000"/>
          </a:xfrm>
        </p:grpSpPr>
        <p:pic>
          <p:nvPicPr>
            <p:cNvPr id="35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000" y="571500"/>
              <a:ext cx="7620000" cy="571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Left Arrow 10"/>
            <p:cNvSpPr/>
            <p:nvPr/>
          </p:nvSpPr>
          <p:spPr>
            <a:xfrm rot="2332130">
              <a:off x="4346321" y="4829885"/>
              <a:ext cx="451359" cy="321721"/>
            </a:xfrm>
            <a:prstGeom prst="lef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524000"/>
            <a:ext cx="2514600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304800" y="5724525"/>
            <a:ext cx="1676400" cy="904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Start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Click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Line 13"/>
          <p:cNvSpPr>
            <a:spLocks noChangeShapeType="1"/>
          </p:cNvSpPr>
          <p:nvPr/>
        </p:nvSpPr>
        <p:spPr bwMode="auto">
          <a:xfrm flipH="1" flipV="1">
            <a:off x="533400" y="5105400"/>
            <a:ext cx="381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" name="Line 15"/>
          <p:cNvSpPr>
            <a:spLocks noChangeShapeType="1"/>
          </p:cNvSpPr>
          <p:nvPr/>
        </p:nvSpPr>
        <p:spPr bwMode="auto">
          <a:xfrm flipV="1">
            <a:off x="2362200" y="4495800"/>
            <a:ext cx="152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1752600" y="5410200"/>
            <a:ext cx="1897062" cy="904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All Programs Click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2" name="Picture 41" descr="Untitled-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524000"/>
            <a:ext cx="1905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3" name="Straight Arrow Connector 42"/>
          <p:cNvCxnSpPr/>
          <p:nvPr/>
        </p:nvCxnSpPr>
        <p:spPr>
          <a:xfrm rot="5400000" flipH="1" flipV="1">
            <a:off x="3505203" y="4114803"/>
            <a:ext cx="2590797" cy="30479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3581400" y="5486400"/>
            <a:ext cx="2262187" cy="904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Microsoft 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smtClean="0">
                <a:latin typeface="NikoshBAN" pitchFamily="2" charset="0"/>
                <a:cs typeface="NikoshBAN" pitchFamily="2" charset="0"/>
              </a:rPr>
              <a:t>Office Click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5" name="Picture 44" descr="Untitled-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1524000"/>
            <a:ext cx="1905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Line 16"/>
          <p:cNvSpPr>
            <a:spLocks noChangeShapeType="1"/>
          </p:cNvSpPr>
          <p:nvPr/>
        </p:nvSpPr>
        <p:spPr bwMode="auto">
          <a:xfrm flipH="1" flipV="1">
            <a:off x="7010397" y="3886200"/>
            <a:ext cx="228602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6248400" y="5562600"/>
            <a:ext cx="2262187" cy="904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Microsoft 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smtClean="0">
                <a:latin typeface="NikoshBAN" pitchFamily="2" charset="0"/>
                <a:cs typeface="NikoshBAN" pitchFamily="2" charset="0"/>
              </a:rPr>
              <a:t>Power Point Click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8" grpId="0"/>
      <p:bldP spid="39" grpId="0" animBg="1"/>
      <p:bldP spid="40" grpId="0" animBg="1"/>
      <p:bldP spid="41" grpId="0"/>
      <p:bldP spid="44" grpId="0"/>
      <p:bldP spid="46" grpId="0" animBg="1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38100"/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1" descr="Purple mesh"/>
          <p:cNvSpPr>
            <a:spLocks noChangeArrowheads="1"/>
          </p:cNvSpPr>
          <p:nvPr/>
        </p:nvSpPr>
        <p:spPr bwMode="auto">
          <a:xfrm>
            <a:off x="1447800" y="496014"/>
            <a:ext cx="6477000" cy="646986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স্কিন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PP-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305580"/>
            <a:ext cx="8458200" cy="4552112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rot="10800000">
            <a:off x="5181600" y="1371602"/>
            <a:ext cx="1676402" cy="9905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858000" y="2286000"/>
            <a:ext cx="1583084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টাইটেল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00" y="2209800"/>
            <a:ext cx="1785744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মেনু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10800000">
            <a:off x="1524000" y="1600200"/>
            <a:ext cx="762000" cy="7619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>
            <a:off x="1066800" y="2819400"/>
            <a:ext cx="1066800" cy="4323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057400" y="3048000"/>
            <a:ext cx="1228431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10000" y="6019800"/>
            <a:ext cx="1981200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ইনেক্টিভ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উইন্ডো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16200000" flipV="1">
            <a:off x="2895602" y="4953001"/>
            <a:ext cx="1142999" cy="9905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105400" y="4495800"/>
            <a:ext cx="1709122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প্যান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rot="16200000" flipV="1">
            <a:off x="4533900" y="3924300"/>
            <a:ext cx="9144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400800" y="6019800"/>
            <a:ext cx="1709122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নোটস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প্যান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rot="10800000">
            <a:off x="5638800" y="5334000"/>
            <a:ext cx="990600" cy="762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44" idx="2"/>
          </p:cNvCxnSpPr>
          <p:nvPr/>
        </p:nvCxnSpPr>
        <p:spPr>
          <a:xfrm rot="5400000">
            <a:off x="7096281" y="4933139"/>
            <a:ext cx="924580" cy="18194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858000" y="4038600"/>
            <a:ext cx="1583084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ভিউ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আইকন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rot="16200000" flipV="1">
            <a:off x="723900" y="5295900"/>
            <a:ext cx="9144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85800" y="5943600"/>
            <a:ext cx="1709122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ট্যাব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rot="16200000" flipV="1">
            <a:off x="3657603" y="1905002"/>
            <a:ext cx="761998" cy="76199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4114800" y="2667000"/>
            <a:ext cx="1228431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টুলবার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/>
      <p:bldP spid="21" grpId="0"/>
      <p:bldP spid="25" grpId="0"/>
      <p:bldP spid="26" grpId="0"/>
      <p:bldP spid="35" grpId="0"/>
      <p:bldP spid="40" grpId="0"/>
      <p:bldP spid="44" grpId="0"/>
      <p:bldP spid="51" grpId="0"/>
      <p:bldP spid="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1" descr="Purple mesh"/>
          <p:cNvSpPr>
            <a:spLocks noChangeArrowheads="1"/>
          </p:cNvSpPr>
          <p:nvPr/>
        </p:nvSpPr>
        <p:spPr bwMode="auto">
          <a:xfrm>
            <a:off x="1676400" y="381000"/>
            <a:ext cx="6172200" cy="646986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Power Point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3400" y="5562600"/>
            <a:ext cx="807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spAutoFit/>
          </a:bodyPr>
          <a:lstStyle/>
          <a:p>
            <a:pPr algn="just"/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2"/>
              </a:rPr>
              <a:t>Microsoft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Power point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প্যাকেজ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বিজ্ঞাপন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ব্রিফিংপ্রদান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এ্যানিমেশন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রেকর্ড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pic>
        <p:nvPicPr>
          <p:cNvPr id="8" name="Picture 7" descr="index0000000000000000000111111111111111111111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143000"/>
            <a:ext cx="34290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index0000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143000"/>
            <a:ext cx="3352800" cy="2028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index00002220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3276600"/>
            <a:ext cx="34290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indexnnccnnccc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600" y="3352800"/>
            <a:ext cx="33528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2149</TotalTime>
  <Words>452</Words>
  <Application>Microsoft Office PowerPoint</Application>
  <PresentationFormat>On-screen Show (4:3)</PresentationFormat>
  <Paragraphs>89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HARUNSIR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HARUNSIR</dc:creator>
  <cp:lastModifiedBy>SHARIF AHAMED</cp:lastModifiedBy>
  <cp:revision>252</cp:revision>
  <dcterms:created xsi:type="dcterms:W3CDTF">2015-05-05T06:43:27Z</dcterms:created>
  <dcterms:modified xsi:type="dcterms:W3CDTF">2019-12-25T07:38:11Z</dcterms:modified>
</cp:coreProperties>
</file>