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21.xml" ContentType="application/vnd.openxmlformats-officedocument.presentationml.notesSlide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04" r:id="rId2"/>
  </p:sldMasterIdLst>
  <p:notesMasterIdLst>
    <p:notesMasterId r:id="rId35"/>
  </p:notesMasterIdLst>
  <p:sldIdLst>
    <p:sldId id="348" r:id="rId3"/>
    <p:sldId id="257" r:id="rId4"/>
    <p:sldId id="344" r:id="rId5"/>
    <p:sldId id="314" r:id="rId6"/>
    <p:sldId id="310" r:id="rId7"/>
    <p:sldId id="312" r:id="rId8"/>
    <p:sldId id="325" r:id="rId9"/>
    <p:sldId id="304" r:id="rId10"/>
    <p:sldId id="305" r:id="rId11"/>
    <p:sldId id="296" r:id="rId12"/>
    <p:sldId id="302" r:id="rId13"/>
    <p:sldId id="300" r:id="rId14"/>
    <p:sldId id="299" r:id="rId15"/>
    <p:sldId id="301" r:id="rId16"/>
    <p:sldId id="321" r:id="rId17"/>
    <p:sldId id="326" r:id="rId18"/>
    <p:sldId id="327" r:id="rId19"/>
    <p:sldId id="293" r:id="rId20"/>
    <p:sldId id="306" r:id="rId21"/>
    <p:sldId id="307" r:id="rId22"/>
    <p:sldId id="333" r:id="rId23"/>
    <p:sldId id="308" r:id="rId24"/>
    <p:sldId id="330" r:id="rId25"/>
    <p:sldId id="328" r:id="rId26"/>
    <p:sldId id="294" r:id="rId27"/>
    <p:sldId id="295" r:id="rId28"/>
    <p:sldId id="335" r:id="rId29"/>
    <p:sldId id="336" r:id="rId30"/>
    <p:sldId id="337" r:id="rId31"/>
    <p:sldId id="342" r:id="rId32"/>
    <p:sldId id="281" r:id="rId33"/>
    <p:sldId id="282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74327" autoAdjust="0"/>
  </p:normalViewPr>
  <p:slideViewPr>
    <p:cSldViewPr>
      <p:cViewPr varScale="1">
        <p:scale>
          <a:sx n="53" d="100"/>
          <a:sy n="53" d="100"/>
        </p:scale>
        <p:origin x="-1866" y="-90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1.xlsx"/><Relationship Id="rId2" Type="http://schemas.openxmlformats.org/officeDocument/2006/relationships/image" Target="../media/image8.jpeg"/><Relationship Id="rId1" Type="http://schemas.openxmlformats.org/officeDocument/2006/relationships/image" Target="../media/image3.gif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title>
      <c:tx>
        <c:rich>
          <a:bodyPr/>
          <a:lstStyle/>
          <a:p>
            <a:pPr>
              <a:defRPr/>
            </a:pPr>
            <a:r>
              <a:rPr lang="en-US"/>
              <a:t>Area 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tx2"/>
              </a:solidFill>
            </a:ln>
            <a:scene3d>
              <a:camera prst="orthographicFront"/>
              <a:lightRig rig="glow" dir="t">
                <a:rot lat="0" lon="0" rev="4800000"/>
              </a:lightRig>
            </a:scene3d>
            <a:sp3d prstMaterial="matte">
              <a:bevelT w="127000" h="63500"/>
            </a:sp3d>
          </c:spPr>
          <c:dPt>
            <c:idx val="0"/>
            <c:explosion val="9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  <a:ln>
                <a:solidFill>
                  <a:schemeClr val="tx2"/>
                </a:solidFill>
              </a:ln>
              <a:scene3d>
                <a:camera prst="orthographicFront"/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710-479B-AEBA-8DDBB1EB6831}"/>
              </c:ext>
            </c:extLst>
          </c:dPt>
          <c:dPt>
            <c:idx val="1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solidFill>
                  <a:schemeClr val="tx2"/>
                </a:solidFill>
              </a:ln>
              <a:scene3d>
                <a:camera prst="orthographicFront"/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710-479B-AEBA-8DDBB1EB6831}"/>
              </c:ext>
            </c:extLst>
          </c:dPt>
          <c:cat>
            <c:strRef>
              <c:f>Sheet1!$A$2:$A$3</c:f>
              <c:strCache>
                <c:ptCount val="2"/>
                <c:pt idx="0">
                  <c:v>Asia</c:v>
                </c:pt>
                <c:pt idx="1">
                  <c:v>Another Continent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710-479B-AEBA-8DDBB1EB6831}"/>
            </c:ext>
          </c:extLst>
        </c:ser>
        <c:firstSliceAng val="0"/>
      </c:pieChart>
    </c:plotArea>
    <c:legend>
      <c:legendPos val="r"/>
      <c:layout/>
    </c:legend>
    <c:plotVisOnly val="1"/>
    <c:dispBlanksAs val="zero"/>
  </c:chart>
  <c:spPr>
    <a:ln>
      <a:solidFill>
        <a:schemeClr val="tx1"/>
      </a:solidFill>
    </a:ln>
    <a:scene3d>
      <a:camera prst="orthographicFront"/>
      <a:lightRig rig="threePt" dir="t"/>
    </a:scene3d>
    <a:sp3d prstMaterial="matte">
      <a:bevelT w="127000" h="63500"/>
    </a:sp3d>
  </c:spPr>
  <c:txPr>
    <a:bodyPr/>
    <a:lstStyle/>
    <a:p>
      <a:pPr>
        <a:defRPr sz="1800"/>
      </a:pPr>
      <a:endParaRPr lang="en-US"/>
    </a:p>
  </c:txPr>
  <c:externalData r:id="rId3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gif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410.jpeg"/><Relationship Id="rId1" Type="http://schemas.openxmlformats.org/officeDocument/2006/relationships/image" Target="../media/image31.gif"/><Relationship Id="rId5" Type="http://schemas.openxmlformats.org/officeDocument/2006/relationships/image" Target="../media/image71.gif"/><Relationship Id="rId4" Type="http://schemas.openxmlformats.org/officeDocument/2006/relationships/image" Target="../media/image6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5DA014-560F-40AC-9BEF-DBE3565E0F53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803163-D6E7-4372-A640-7AECFF4E6BD2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algn="l"/>
          <a:r>
            <a:rPr lang="bn-BD" sz="2800" dirty="0" smtClean="0">
              <a:latin typeface="NikoshBAN" pitchFamily="2" charset="0"/>
              <a:cs typeface="NikoshBAN" pitchFamily="2" charset="0"/>
            </a:rPr>
            <a:t>এশিয়া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EEB81D35-44C8-4DCB-A54A-B7AC6F8FC7D3}" type="parTrans" cxnId="{48777716-2DDC-4F33-AEDA-E0D692386805}">
      <dgm:prSet/>
      <dgm:spPr/>
      <dgm:t>
        <a:bodyPr/>
        <a:lstStyle/>
        <a:p>
          <a:endParaRPr lang="en-US"/>
        </a:p>
      </dgm:t>
    </dgm:pt>
    <dgm:pt modelId="{A80FC404-FCB0-419C-BB53-68B712B1AAB9}" type="sibTrans" cxnId="{48777716-2DDC-4F33-AEDA-E0D692386805}">
      <dgm:prSet/>
      <dgm:spPr/>
      <dgm:t>
        <a:bodyPr/>
        <a:lstStyle/>
        <a:p>
          <a:endParaRPr lang="en-US"/>
        </a:p>
      </dgm:t>
    </dgm:pt>
    <dgm:pt modelId="{5F1830F3-3252-478B-86DE-5E4850D1DF7F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bn-BD" sz="2400" dirty="0" smtClean="0">
              <a:solidFill>
                <a:schemeClr val="accent6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rPr>
            <a:t>উত্তর মহাসাগর</a:t>
          </a:r>
          <a:endParaRPr lang="en-US" sz="2400" dirty="0">
            <a:solidFill>
              <a:schemeClr val="accent6">
                <a:lumMod val="20000"/>
                <a:lumOff val="80000"/>
              </a:schemeClr>
            </a:solidFill>
          </a:endParaRPr>
        </a:p>
      </dgm:t>
    </dgm:pt>
    <dgm:pt modelId="{28DF0A38-0B0B-410B-ADF1-D729A08D76E7}" type="parTrans" cxnId="{5F519AD0-070B-4FAF-AF3C-5BFA8A6E3B08}">
      <dgm:prSet/>
      <dgm:spPr/>
      <dgm:t>
        <a:bodyPr/>
        <a:lstStyle/>
        <a:p>
          <a:endParaRPr lang="en-US"/>
        </a:p>
      </dgm:t>
    </dgm:pt>
    <dgm:pt modelId="{9CC0BB84-063D-42A5-81E8-315709A4C04F}" type="sibTrans" cxnId="{5F519AD0-070B-4FAF-AF3C-5BFA8A6E3B08}">
      <dgm:prSet/>
      <dgm:spPr/>
      <dgm:t>
        <a:bodyPr/>
        <a:lstStyle/>
        <a:p>
          <a:endParaRPr lang="en-US"/>
        </a:p>
      </dgm:t>
    </dgm:pt>
    <dgm:pt modelId="{CB287F89-1F2F-4B74-A767-7167DDAC4F4B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bn-BD" dirty="0" smtClean="0">
              <a:solidFill>
                <a:schemeClr val="accent6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rPr>
            <a:t>প্রশান্ত মহাসাগর</a:t>
          </a:r>
          <a:endParaRPr lang="en-US" dirty="0">
            <a:solidFill>
              <a:schemeClr val="accent6">
                <a:lumMod val="20000"/>
                <a:lumOff val="80000"/>
              </a:schemeClr>
            </a:solidFill>
          </a:endParaRPr>
        </a:p>
      </dgm:t>
    </dgm:pt>
    <dgm:pt modelId="{B709A074-E35C-4B85-B877-47337215870A}" type="parTrans" cxnId="{BE821413-142E-41D6-A6AB-203FFD53ABF1}">
      <dgm:prSet/>
      <dgm:spPr/>
      <dgm:t>
        <a:bodyPr/>
        <a:lstStyle/>
        <a:p>
          <a:endParaRPr lang="en-US"/>
        </a:p>
      </dgm:t>
    </dgm:pt>
    <dgm:pt modelId="{D8D0420A-4F67-4F79-8451-A81FF8A0FBD0}" type="sibTrans" cxnId="{BE821413-142E-41D6-A6AB-203FFD53ABF1}">
      <dgm:prSet/>
      <dgm:spPr/>
      <dgm:t>
        <a:bodyPr/>
        <a:lstStyle/>
        <a:p>
          <a:endParaRPr lang="en-US"/>
        </a:p>
      </dgm:t>
    </dgm:pt>
    <dgm:pt modelId="{F077C8EE-3C8D-47E4-A2DD-E39685C4743F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ভারত মহাসাগর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8958C5C-C305-4789-BDD4-384BE57E9BF4}" type="parTrans" cxnId="{AAD4E804-E05E-4F76-959A-D4C26949D5FC}">
      <dgm:prSet/>
      <dgm:spPr/>
      <dgm:t>
        <a:bodyPr/>
        <a:lstStyle/>
        <a:p>
          <a:endParaRPr lang="en-US"/>
        </a:p>
      </dgm:t>
    </dgm:pt>
    <dgm:pt modelId="{380EA2A6-B575-4CA2-B737-7EEA4F6EF5E2}" type="sibTrans" cxnId="{AAD4E804-E05E-4F76-959A-D4C26949D5FC}">
      <dgm:prSet/>
      <dgm:spPr/>
      <dgm:t>
        <a:bodyPr/>
        <a:lstStyle/>
        <a:p>
          <a:endParaRPr lang="en-US"/>
        </a:p>
      </dgm:t>
    </dgm:pt>
    <dgm:pt modelId="{03818994-2838-43D7-A8BE-AAFE9A0BBF7A}">
      <dgm:prSet phldrT="[Text]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ইউরোপ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BDB5DD45-0689-459D-BCC4-CA76874C42D7}" type="parTrans" cxnId="{E9BA797E-5E09-42F6-90F1-DEA8A0D8F8BA}">
      <dgm:prSet/>
      <dgm:spPr/>
      <dgm:t>
        <a:bodyPr/>
        <a:lstStyle/>
        <a:p>
          <a:endParaRPr lang="en-US"/>
        </a:p>
      </dgm:t>
    </dgm:pt>
    <dgm:pt modelId="{F88CF82F-E455-4A0E-8CD4-8840E7DE080E}" type="sibTrans" cxnId="{E9BA797E-5E09-42F6-90F1-DEA8A0D8F8BA}">
      <dgm:prSet/>
      <dgm:spPr/>
      <dgm:t>
        <a:bodyPr/>
        <a:lstStyle/>
        <a:p>
          <a:endParaRPr lang="en-US"/>
        </a:p>
      </dgm:t>
    </dgm:pt>
    <dgm:pt modelId="{CF7BAE32-200A-4572-BEE9-FDD18AD1B665}" type="pres">
      <dgm:prSet presAssocID="{C25DA014-560F-40AC-9BEF-DBE3565E0F5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E65944-0083-41C8-A6EA-5D19A08F8D82}" type="pres">
      <dgm:prSet presAssocID="{C25DA014-560F-40AC-9BEF-DBE3565E0F53}" presName="radial" presStyleCnt="0">
        <dgm:presLayoutVars>
          <dgm:animLvl val="ctr"/>
        </dgm:presLayoutVars>
      </dgm:prSet>
      <dgm:spPr/>
    </dgm:pt>
    <dgm:pt modelId="{A2C3CD1E-C560-4D0D-994C-CCCF644A9539}" type="pres">
      <dgm:prSet presAssocID="{E8803163-D6E7-4372-A640-7AECFF4E6BD2}" presName="centerShape" presStyleLbl="vennNode1" presStyleIdx="0" presStyleCnt="5" custScaleX="84325" custScaleY="63971" custLinFactNeighborX="4606" custLinFactNeighborY="1068"/>
      <dgm:spPr/>
      <dgm:t>
        <a:bodyPr/>
        <a:lstStyle/>
        <a:p>
          <a:endParaRPr lang="en-US"/>
        </a:p>
      </dgm:t>
    </dgm:pt>
    <dgm:pt modelId="{78625831-7D8C-49A9-8535-1FB0639D6997}" type="pres">
      <dgm:prSet presAssocID="{5F1830F3-3252-478B-86DE-5E4850D1DF7F}" presName="node" presStyleLbl="vennNode1" presStyleIdx="1" presStyleCnt="5" custScaleX="157755" custScaleY="93949" custRadScaleRad="104801" custRadScaleInc="30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1550E1-CBC0-42A4-8141-98B6B8959699}" type="pres">
      <dgm:prSet presAssocID="{CB287F89-1F2F-4B74-A767-7167DDAC4F4B}" presName="node" presStyleLbl="vennNode1" presStyleIdx="2" presStyleCnt="5" custScaleX="152411" custScaleY="140745" custRadScaleRad="154950" custRadScaleInc="28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0CFE6B-A835-4FF9-9099-7BF67FFF2E9B}" type="pres">
      <dgm:prSet presAssocID="{F077C8EE-3C8D-47E4-A2DD-E39685C4743F}" presName="node" presStyleLbl="vennNode1" presStyleIdx="3" presStyleCnt="5" custScaleX="146124" custScaleY="105073" custRadScaleRad="110334" custRadScaleInc="-80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38D478-E96E-4C9C-BE53-761F2EC713D4}" type="pres">
      <dgm:prSet presAssocID="{03818994-2838-43D7-A8BE-AAFE9A0BBF7A}" presName="node" presStyleLbl="vennNode1" presStyleIdx="4" presStyleCnt="5" custScaleX="174202" custScaleY="140744" custRadScaleRad="171868" custRadScaleInc="-26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5E7420-1BF0-4968-8C50-EF8DC1C09E19}" type="presOf" srcId="{CB287F89-1F2F-4B74-A767-7167DDAC4F4B}" destId="{1C1550E1-CBC0-42A4-8141-98B6B8959699}" srcOrd="0" destOrd="0" presId="urn:microsoft.com/office/officeart/2005/8/layout/radial3"/>
    <dgm:cxn modelId="{BE821413-142E-41D6-A6AB-203FFD53ABF1}" srcId="{E8803163-D6E7-4372-A640-7AECFF4E6BD2}" destId="{CB287F89-1F2F-4B74-A767-7167DDAC4F4B}" srcOrd="1" destOrd="0" parTransId="{B709A074-E35C-4B85-B877-47337215870A}" sibTransId="{D8D0420A-4F67-4F79-8451-A81FF8A0FBD0}"/>
    <dgm:cxn modelId="{5F519AD0-070B-4FAF-AF3C-5BFA8A6E3B08}" srcId="{E8803163-D6E7-4372-A640-7AECFF4E6BD2}" destId="{5F1830F3-3252-478B-86DE-5E4850D1DF7F}" srcOrd="0" destOrd="0" parTransId="{28DF0A38-0B0B-410B-ADF1-D729A08D76E7}" sibTransId="{9CC0BB84-063D-42A5-81E8-315709A4C04F}"/>
    <dgm:cxn modelId="{C3219EA1-4D67-47AF-AD86-9DFC6B00FBF2}" type="presOf" srcId="{F077C8EE-3C8D-47E4-A2DD-E39685C4743F}" destId="{500CFE6B-A835-4FF9-9099-7BF67FFF2E9B}" srcOrd="0" destOrd="0" presId="urn:microsoft.com/office/officeart/2005/8/layout/radial3"/>
    <dgm:cxn modelId="{6CF77066-9499-4EC0-9C51-F5AADCBC1A80}" type="presOf" srcId="{5F1830F3-3252-478B-86DE-5E4850D1DF7F}" destId="{78625831-7D8C-49A9-8535-1FB0639D6997}" srcOrd="0" destOrd="0" presId="urn:microsoft.com/office/officeart/2005/8/layout/radial3"/>
    <dgm:cxn modelId="{E9BA797E-5E09-42F6-90F1-DEA8A0D8F8BA}" srcId="{E8803163-D6E7-4372-A640-7AECFF4E6BD2}" destId="{03818994-2838-43D7-A8BE-AAFE9A0BBF7A}" srcOrd="3" destOrd="0" parTransId="{BDB5DD45-0689-459D-BCC4-CA76874C42D7}" sibTransId="{F88CF82F-E455-4A0E-8CD4-8840E7DE080E}"/>
    <dgm:cxn modelId="{48777716-2DDC-4F33-AEDA-E0D692386805}" srcId="{C25DA014-560F-40AC-9BEF-DBE3565E0F53}" destId="{E8803163-D6E7-4372-A640-7AECFF4E6BD2}" srcOrd="0" destOrd="0" parTransId="{EEB81D35-44C8-4DCB-A54A-B7AC6F8FC7D3}" sibTransId="{A80FC404-FCB0-419C-BB53-68B712B1AAB9}"/>
    <dgm:cxn modelId="{8FFF2AB1-C642-40ED-9447-B1BEE4B4E018}" type="presOf" srcId="{E8803163-D6E7-4372-A640-7AECFF4E6BD2}" destId="{A2C3CD1E-C560-4D0D-994C-CCCF644A9539}" srcOrd="0" destOrd="0" presId="urn:microsoft.com/office/officeart/2005/8/layout/radial3"/>
    <dgm:cxn modelId="{3BAF503E-ABE7-4F40-B557-67846350E281}" type="presOf" srcId="{03818994-2838-43D7-A8BE-AAFE9A0BBF7A}" destId="{6F38D478-E96E-4C9C-BE53-761F2EC713D4}" srcOrd="0" destOrd="0" presId="urn:microsoft.com/office/officeart/2005/8/layout/radial3"/>
    <dgm:cxn modelId="{D73DA1B0-6C93-46C3-8E6F-EA2E7C11CBB6}" type="presOf" srcId="{C25DA014-560F-40AC-9BEF-DBE3565E0F53}" destId="{CF7BAE32-200A-4572-BEE9-FDD18AD1B665}" srcOrd="0" destOrd="0" presId="urn:microsoft.com/office/officeart/2005/8/layout/radial3"/>
    <dgm:cxn modelId="{AAD4E804-E05E-4F76-959A-D4C26949D5FC}" srcId="{E8803163-D6E7-4372-A640-7AECFF4E6BD2}" destId="{F077C8EE-3C8D-47E4-A2DD-E39685C4743F}" srcOrd="2" destOrd="0" parTransId="{98958C5C-C305-4789-BDD4-384BE57E9BF4}" sibTransId="{380EA2A6-B575-4CA2-B737-7EEA4F6EF5E2}"/>
    <dgm:cxn modelId="{6D2B1858-E704-4FFE-8394-3D22BC55EBCB}" type="presParOf" srcId="{CF7BAE32-200A-4572-BEE9-FDD18AD1B665}" destId="{EEE65944-0083-41C8-A6EA-5D19A08F8D82}" srcOrd="0" destOrd="0" presId="urn:microsoft.com/office/officeart/2005/8/layout/radial3"/>
    <dgm:cxn modelId="{F74F7C7F-3B52-4185-B6F0-113720026F78}" type="presParOf" srcId="{EEE65944-0083-41C8-A6EA-5D19A08F8D82}" destId="{A2C3CD1E-C560-4D0D-994C-CCCF644A9539}" srcOrd="0" destOrd="0" presId="urn:microsoft.com/office/officeart/2005/8/layout/radial3"/>
    <dgm:cxn modelId="{8488CE5E-94B6-4ED3-8523-82BCFF9193C8}" type="presParOf" srcId="{EEE65944-0083-41C8-A6EA-5D19A08F8D82}" destId="{78625831-7D8C-49A9-8535-1FB0639D6997}" srcOrd="1" destOrd="0" presId="urn:microsoft.com/office/officeart/2005/8/layout/radial3"/>
    <dgm:cxn modelId="{DB44392F-8E9C-4999-AC0B-9D776812C66A}" type="presParOf" srcId="{EEE65944-0083-41C8-A6EA-5D19A08F8D82}" destId="{1C1550E1-CBC0-42A4-8141-98B6B8959699}" srcOrd="2" destOrd="0" presId="urn:microsoft.com/office/officeart/2005/8/layout/radial3"/>
    <dgm:cxn modelId="{78CFE5F9-5D61-41D0-87A6-CD76A0E97CAE}" type="presParOf" srcId="{EEE65944-0083-41C8-A6EA-5D19A08F8D82}" destId="{500CFE6B-A835-4FF9-9099-7BF67FFF2E9B}" srcOrd="3" destOrd="0" presId="urn:microsoft.com/office/officeart/2005/8/layout/radial3"/>
    <dgm:cxn modelId="{91F5D93E-55CE-4474-A8FB-1C6739150349}" type="presParOf" srcId="{EEE65944-0083-41C8-A6EA-5D19A08F8D82}" destId="{6F38D478-E96E-4C9C-BE53-761F2EC713D4}" srcOrd="4" destOrd="0" presId="urn:microsoft.com/office/officeart/2005/8/layout/radial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52A42B-4F4B-4AA4-BA6F-8DC8403A532B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D638BC-6FDA-4061-B85E-D1AF2F0CA263}">
      <dgm:prSet phldrT="[Text]"/>
      <dgm:spPr>
        <a:solidFill>
          <a:schemeClr val="accent2"/>
        </a:solidFill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১. </a:t>
          </a:r>
          <a:endParaRPr lang="en-US" dirty="0"/>
        </a:p>
      </dgm:t>
    </dgm:pt>
    <dgm:pt modelId="{55525A80-ECA9-40D0-AF25-000DBD8A54BB}" type="parTrans" cxnId="{60FBF5B7-BCC3-429C-8458-CC39A5FD1790}">
      <dgm:prSet/>
      <dgm:spPr/>
      <dgm:t>
        <a:bodyPr/>
        <a:lstStyle/>
        <a:p>
          <a:endParaRPr lang="en-US"/>
        </a:p>
      </dgm:t>
    </dgm:pt>
    <dgm:pt modelId="{2C8B3A56-5EC2-40A5-8581-5664A2DD0F0F}" type="sibTrans" cxnId="{60FBF5B7-BCC3-429C-8458-CC39A5FD1790}">
      <dgm:prSet/>
      <dgm:spPr/>
      <dgm:t>
        <a:bodyPr/>
        <a:lstStyle/>
        <a:p>
          <a:endParaRPr lang="en-US"/>
        </a:p>
      </dgm:t>
    </dgm:pt>
    <dgm:pt modelId="{D9DF1071-770D-4F9F-9B1B-89ED8F965E2A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এশিয়া মহাদেশের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2800" dirty="0" smtClean="0">
              <a:latin typeface="NikoshBAN" pitchFamily="2" charset="0"/>
              <a:cs typeface="NikoshBAN" pitchFamily="2" charset="0"/>
            </a:rPr>
            <a:t>প্রাচীন সভ্যতা সম্পর্কে লিখতে পারবে।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153D8F70-7F4F-4136-9437-7596791FD0E5}" type="parTrans" cxnId="{A62F6207-8F11-4350-B981-70BAECE4CBCD}">
      <dgm:prSet/>
      <dgm:spPr/>
      <dgm:t>
        <a:bodyPr/>
        <a:lstStyle/>
        <a:p>
          <a:endParaRPr lang="en-US"/>
        </a:p>
      </dgm:t>
    </dgm:pt>
    <dgm:pt modelId="{5D324025-5191-4617-A887-2139643FB45E}" type="sibTrans" cxnId="{A62F6207-8F11-4350-B981-70BAECE4CBCD}">
      <dgm:prSet/>
      <dgm:spPr/>
      <dgm:t>
        <a:bodyPr/>
        <a:lstStyle/>
        <a:p>
          <a:endParaRPr lang="en-US"/>
        </a:p>
      </dgm:t>
    </dgm:pt>
    <dgm:pt modelId="{404A0818-6C2E-4173-B204-5D8C17ACA981}">
      <dgm:prSet phldrT="[Text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২. </a:t>
          </a:r>
          <a:endParaRPr lang="en-US" dirty="0"/>
        </a:p>
      </dgm:t>
    </dgm:pt>
    <dgm:pt modelId="{2D2AAA8E-CA26-4CDE-B99D-BE9C4CA885AE}" type="parTrans" cxnId="{9D887CC4-B105-4A40-859C-88F81FEF8C4E}">
      <dgm:prSet/>
      <dgm:spPr/>
      <dgm:t>
        <a:bodyPr/>
        <a:lstStyle/>
        <a:p>
          <a:endParaRPr lang="en-US"/>
        </a:p>
      </dgm:t>
    </dgm:pt>
    <dgm:pt modelId="{81E553EC-6B39-4F00-BEE8-78CD4F8AB300}" type="sibTrans" cxnId="{9D887CC4-B105-4A40-859C-88F81FEF8C4E}">
      <dgm:prSet/>
      <dgm:spPr/>
      <dgm:t>
        <a:bodyPr/>
        <a:lstStyle/>
        <a:p>
          <a:endParaRPr lang="en-US"/>
        </a:p>
      </dgm:t>
    </dgm:pt>
    <dgm:pt modelId="{5FE8A043-53BF-4EFD-AE21-84E764F5AACF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এশিয়া মহাদেশের ভূ-প্রকৃতি ব্যাখ্যা করতে পারবে</a:t>
          </a:r>
          <a:r>
            <a:rPr lang="bn-BD" sz="2800" dirty="0" smtClean="0">
              <a:latin typeface="NikoshBAN" pitchFamily="2" charset="0"/>
              <a:cs typeface="NikoshBAN" pitchFamily="2" charset="0"/>
            </a:rPr>
            <a:t>।</a:t>
          </a:r>
          <a:endParaRPr lang="en-US" sz="2800" dirty="0"/>
        </a:p>
      </dgm:t>
    </dgm:pt>
    <dgm:pt modelId="{7AA75DB1-9C36-4096-A814-749F1C7C2B25}" type="parTrans" cxnId="{AC566E6B-A46E-4B8F-A6F7-21ED95C4A394}">
      <dgm:prSet/>
      <dgm:spPr/>
      <dgm:t>
        <a:bodyPr/>
        <a:lstStyle/>
        <a:p>
          <a:endParaRPr lang="en-US"/>
        </a:p>
      </dgm:t>
    </dgm:pt>
    <dgm:pt modelId="{0FFE1E87-AB68-4F7E-AEBB-367A99741A91}" type="sibTrans" cxnId="{AC566E6B-A46E-4B8F-A6F7-21ED95C4A394}">
      <dgm:prSet/>
      <dgm:spPr/>
      <dgm:t>
        <a:bodyPr/>
        <a:lstStyle/>
        <a:p>
          <a:endParaRPr lang="en-US"/>
        </a:p>
      </dgm:t>
    </dgm:pt>
    <dgm:pt modelId="{21869CDF-1079-46C7-8780-76BADDD119E4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৩. </a:t>
          </a:r>
          <a:endParaRPr lang="en-US" dirty="0"/>
        </a:p>
      </dgm:t>
    </dgm:pt>
    <dgm:pt modelId="{C4AB6F3C-5091-47B6-984A-077AA3EF1892}" type="parTrans" cxnId="{DEA76A93-2F6E-47ED-938F-72EE7F5843DF}">
      <dgm:prSet/>
      <dgm:spPr/>
      <dgm:t>
        <a:bodyPr/>
        <a:lstStyle/>
        <a:p>
          <a:endParaRPr lang="en-US"/>
        </a:p>
      </dgm:t>
    </dgm:pt>
    <dgm:pt modelId="{9D1EA879-5C58-4455-9534-703C83135977}" type="sibTrans" cxnId="{DEA76A93-2F6E-47ED-938F-72EE7F5843DF}">
      <dgm:prSet/>
      <dgm:spPr/>
      <dgm:t>
        <a:bodyPr/>
        <a:lstStyle/>
        <a:p>
          <a:endParaRPr lang="en-US"/>
        </a:p>
      </dgm:t>
    </dgm:pt>
    <dgm:pt modelId="{94A344A1-4834-45E0-A218-3F1911CBF5D3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এভারেস্ট পর্বত সম্পর্কে বলতে পারবে। </a:t>
          </a:r>
          <a:endParaRPr lang="en-US" sz="2800" dirty="0"/>
        </a:p>
      </dgm:t>
    </dgm:pt>
    <dgm:pt modelId="{184545C6-683E-497B-BE91-32942FA3BBDC}" type="parTrans" cxnId="{11948DDD-7C76-48FA-ACCF-D7C4C3CCD5B0}">
      <dgm:prSet/>
      <dgm:spPr/>
      <dgm:t>
        <a:bodyPr/>
        <a:lstStyle/>
        <a:p>
          <a:endParaRPr lang="en-US"/>
        </a:p>
      </dgm:t>
    </dgm:pt>
    <dgm:pt modelId="{D44AC927-6EC4-412D-BF30-7923DA684D80}" type="sibTrans" cxnId="{11948DDD-7C76-48FA-ACCF-D7C4C3CCD5B0}">
      <dgm:prSet/>
      <dgm:spPr/>
      <dgm:t>
        <a:bodyPr/>
        <a:lstStyle/>
        <a:p>
          <a:endParaRPr lang="en-US"/>
        </a:p>
      </dgm:t>
    </dgm:pt>
    <dgm:pt modelId="{D7B10489-FE62-4F19-8032-E47897ECADD9}" type="pres">
      <dgm:prSet presAssocID="{1952A42B-4F4B-4AA4-BA6F-8DC8403A532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055E06-7969-4A03-BA0D-17DB9ECE544A}" type="pres">
      <dgm:prSet presAssocID="{13D638BC-6FDA-4061-B85E-D1AF2F0CA263}" presName="composite" presStyleCnt="0"/>
      <dgm:spPr/>
      <dgm:t>
        <a:bodyPr/>
        <a:lstStyle/>
        <a:p>
          <a:endParaRPr lang="en-US"/>
        </a:p>
      </dgm:t>
    </dgm:pt>
    <dgm:pt modelId="{4BE058F5-5CD2-4E10-B0EC-8920E1445A6C}" type="pres">
      <dgm:prSet presAssocID="{13D638BC-6FDA-4061-B85E-D1AF2F0CA26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9B5710-ACD6-4039-993C-848764C5A1CC}" type="pres">
      <dgm:prSet presAssocID="{13D638BC-6FDA-4061-B85E-D1AF2F0CA263}" presName="descendantText" presStyleLbl="alignAcc1" presStyleIdx="0" presStyleCnt="3" custScaleY="100000" custLinFactNeighborY="-1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B7E252-1AB1-467B-BC58-9A09B7CFD542}" type="pres">
      <dgm:prSet presAssocID="{2C8B3A56-5EC2-40A5-8581-5664A2DD0F0F}" presName="sp" presStyleCnt="0"/>
      <dgm:spPr/>
      <dgm:t>
        <a:bodyPr/>
        <a:lstStyle/>
        <a:p>
          <a:endParaRPr lang="en-US"/>
        </a:p>
      </dgm:t>
    </dgm:pt>
    <dgm:pt modelId="{15AB44C8-64F8-4930-9882-37C418E9C50A}" type="pres">
      <dgm:prSet presAssocID="{404A0818-6C2E-4173-B204-5D8C17ACA981}" presName="composite" presStyleCnt="0"/>
      <dgm:spPr/>
      <dgm:t>
        <a:bodyPr/>
        <a:lstStyle/>
        <a:p>
          <a:endParaRPr lang="en-US"/>
        </a:p>
      </dgm:t>
    </dgm:pt>
    <dgm:pt modelId="{F7238A48-6E96-4FDC-B718-543FB9D84B12}" type="pres">
      <dgm:prSet presAssocID="{404A0818-6C2E-4173-B204-5D8C17ACA98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EA18A4-B2C9-45FC-8C36-CE656B3185BE}" type="pres">
      <dgm:prSet presAssocID="{404A0818-6C2E-4173-B204-5D8C17ACA98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924CCF-41DA-4E6A-8082-3F07B38BB3C0}" type="pres">
      <dgm:prSet presAssocID="{81E553EC-6B39-4F00-BEE8-78CD4F8AB300}" presName="sp" presStyleCnt="0"/>
      <dgm:spPr/>
      <dgm:t>
        <a:bodyPr/>
        <a:lstStyle/>
        <a:p>
          <a:endParaRPr lang="en-US"/>
        </a:p>
      </dgm:t>
    </dgm:pt>
    <dgm:pt modelId="{EB83FA37-F444-473D-A39D-CA3FE8CE318E}" type="pres">
      <dgm:prSet presAssocID="{21869CDF-1079-46C7-8780-76BADDD119E4}" presName="composite" presStyleCnt="0"/>
      <dgm:spPr/>
      <dgm:t>
        <a:bodyPr/>
        <a:lstStyle/>
        <a:p>
          <a:endParaRPr lang="en-US"/>
        </a:p>
      </dgm:t>
    </dgm:pt>
    <dgm:pt modelId="{97B46740-EE3E-4D87-A8EF-DE5026CA2DB6}" type="pres">
      <dgm:prSet presAssocID="{21869CDF-1079-46C7-8780-76BADDD119E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524FF5-A57D-4165-BDB6-4C94995CBAE2}" type="pres">
      <dgm:prSet presAssocID="{21869CDF-1079-46C7-8780-76BADDD119E4}" presName="descendantText" presStyleLbl="alignAcc1" presStyleIdx="2" presStyleCnt="3" custLinFactNeighborX="1473" custLinFactNeighborY="-43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A76A93-2F6E-47ED-938F-72EE7F5843DF}" srcId="{1952A42B-4F4B-4AA4-BA6F-8DC8403A532B}" destId="{21869CDF-1079-46C7-8780-76BADDD119E4}" srcOrd="2" destOrd="0" parTransId="{C4AB6F3C-5091-47B6-984A-077AA3EF1892}" sibTransId="{9D1EA879-5C58-4455-9534-703C83135977}"/>
    <dgm:cxn modelId="{9D887CC4-B105-4A40-859C-88F81FEF8C4E}" srcId="{1952A42B-4F4B-4AA4-BA6F-8DC8403A532B}" destId="{404A0818-6C2E-4173-B204-5D8C17ACA981}" srcOrd="1" destOrd="0" parTransId="{2D2AAA8E-CA26-4CDE-B99D-BE9C4CA885AE}" sibTransId="{81E553EC-6B39-4F00-BEE8-78CD4F8AB300}"/>
    <dgm:cxn modelId="{A62F6207-8F11-4350-B981-70BAECE4CBCD}" srcId="{13D638BC-6FDA-4061-B85E-D1AF2F0CA263}" destId="{D9DF1071-770D-4F9F-9B1B-89ED8F965E2A}" srcOrd="0" destOrd="0" parTransId="{153D8F70-7F4F-4136-9437-7596791FD0E5}" sibTransId="{5D324025-5191-4617-A887-2139643FB45E}"/>
    <dgm:cxn modelId="{B904EFC3-44F3-4410-8C9C-3B416DF3C6DF}" type="presOf" srcId="{1952A42B-4F4B-4AA4-BA6F-8DC8403A532B}" destId="{D7B10489-FE62-4F19-8032-E47897ECADD9}" srcOrd="0" destOrd="0" presId="urn:microsoft.com/office/officeart/2005/8/layout/chevron2"/>
    <dgm:cxn modelId="{D982A40A-237B-4F6F-8F0A-80609CBD461E}" type="presOf" srcId="{94A344A1-4834-45E0-A218-3F1911CBF5D3}" destId="{AC524FF5-A57D-4165-BDB6-4C94995CBAE2}" srcOrd="0" destOrd="0" presId="urn:microsoft.com/office/officeart/2005/8/layout/chevron2"/>
    <dgm:cxn modelId="{8F235347-61E2-41F1-ACB0-8847AC7139B0}" type="presOf" srcId="{404A0818-6C2E-4173-B204-5D8C17ACA981}" destId="{F7238A48-6E96-4FDC-B718-543FB9D84B12}" srcOrd="0" destOrd="0" presId="urn:microsoft.com/office/officeart/2005/8/layout/chevron2"/>
    <dgm:cxn modelId="{F77574DD-0F5F-44C7-89EF-65C16BBEAA23}" type="presOf" srcId="{21869CDF-1079-46C7-8780-76BADDD119E4}" destId="{97B46740-EE3E-4D87-A8EF-DE5026CA2DB6}" srcOrd="0" destOrd="0" presId="urn:microsoft.com/office/officeart/2005/8/layout/chevron2"/>
    <dgm:cxn modelId="{C6B65990-9968-4D4F-A0BF-43BF9BC349A4}" type="presOf" srcId="{5FE8A043-53BF-4EFD-AE21-84E764F5AACF}" destId="{03EA18A4-B2C9-45FC-8C36-CE656B3185BE}" srcOrd="0" destOrd="0" presId="urn:microsoft.com/office/officeart/2005/8/layout/chevron2"/>
    <dgm:cxn modelId="{AC566E6B-A46E-4B8F-A6F7-21ED95C4A394}" srcId="{404A0818-6C2E-4173-B204-5D8C17ACA981}" destId="{5FE8A043-53BF-4EFD-AE21-84E764F5AACF}" srcOrd="0" destOrd="0" parTransId="{7AA75DB1-9C36-4096-A814-749F1C7C2B25}" sibTransId="{0FFE1E87-AB68-4F7E-AEBB-367A99741A91}"/>
    <dgm:cxn modelId="{DFAC5F90-5CA4-49E8-9777-4A2E26C82A4F}" type="presOf" srcId="{D9DF1071-770D-4F9F-9B1B-89ED8F965E2A}" destId="{869B5710-ACD6-4039-993C-848764C5A1CC}" srcOrd="0" destOrd="0" presId="urn:microsoft.com/office/officeart/2005/8/layout/chevron2"/>
    <dgm:cxn modelId="{60FBF5B7-BCC3-429C-8458-CC39A5FD1790}" srcId="{1952A42B-4F4B-4AA4-BA6F-8DC8403A532B}" destId="{13D638BC-6FDA-4061-B85E-D1AF2F0CA263}" srcOrd="0" destOrd="0" parTransId="{55525A80-ECA9-40D0-AF25-000DBD8A54BB}" sibTransId="{2C8B3A56-5EC2-40A5-8581-5664A2DD0F0F}"/>
    <dgm:cxn modelId="{11948DDD-7C76-48FA-ACCF-D7C4C3CCD5B0}" srcId="{21869CDF-1079-46C7-8780-76BADDD119E4}" destId="{94A344A1-4834-45E0-A218-3F1911CBF5D3}" srcOrd="0" destOrd="0" parTransId="{184545C6-683E-497B-BE91-32942FA3BBDC}" sibTransId="{D44AC927-6EC4-412D-BF30-7923DA684D80}"/>
    <dgm:cxn modelId="{1219753E-D93A-4635-A8E4-32891836A80C}" type="presOf" srcId="{13D638BC-6FDA-4061-B85E-D1AF2F0CA263}" destId="{4BE058F5-5CD2-4E10-B0EC-8920E1445A6C}" srcOrd="0" destOrd="0" presId="urn:microsoft.com/office/officeart/2005/8/layout/chevron2"/>
    <dgm:cxn modelId="{09CB70CB-E3E5-416D-8820-5954D0671F5A}" type="presParOf" srcId="{D7B10489-FE62-4F19-8032-E47897ECADD9}" destId="{15055E06-7969-4A03-BA0D-17DB9ECE544A}" srcOrd="0" destOrd="0" presId="urn:microsoft.com/office/officeart/2005/8/layout/chevron2"/>
    <dgm:cxn modelId="{1BD84FA9-EEB3-490A-9D38-7250C7A67021}" type="presParOf" srcId="{15055E06-7969-4A03-BA0D-17DB9ECE544A}" destId="{4BE058F5-5CD2-4E10-B0EC-8920E1445A6C}" srcOrd="0" destOrd="0" presId="urn:microsoft.com/office/officeart/2005/8/layout/chevron2"/>
    <dgm:cxn modelId="{9BABFC7C-8BA7-4961-B44D-51DEBBE485D9}" type="presParOf" srcId="{15055E06-7969-4A03-BA0D-17DB9ECE544A}" destId="{869B5710-ACD6-4039-993C-848764C5A1CC}" srcOrd="1" destOrd="0" presId="urn:microsoft.com/office/officeart/2005/8/layout/chevron2"/>
    <dgm:cxn modelId="{C5DEAB45-89F3-4AF3-AE2C-6BDEBC866DC2}" type="presParOf" srcId="{D7B10489-FE62-4F19-8032-E47897ECADD9}" destId="{F0B7E252-1AB1-467B-BC58-9A09B7CFD542}" srcOrd="1" destOrd="0" presId="urn:microsoft.com/office/officeart/2005/8/layout/chevron2"/>
    <dgm:cxn modelId="{4264433A-EB3A-4A5C-BAA0-BC7DE91D4243}" type="presParOf" srcId="{D7B10489-FE62-4F19-8032-E47897ECADD9}" destId="{15AB44C8-64F8-4930-9882-37C418E9C50A}" srcOrd="2" destOrd="0" presId="urn:microsoft.com/office/officeart/2005/8/layout/chevron2"/>
    <dgm:cxn modelId="{AF9E97BA-628B-48B1-BEFD-FDF24B9FE542}" type="presParOf" srcId="{15AB44C8-64F8-4930-9882-37C418E9C50A}" destId="{F7238A48-6E96-4FDC-B718-543FB9D84B12}" srcOrd="0" destOrd="0" presId="urn:microsoft.com/office/officeart/2005/8/layout/chevron2"/>
    <dgm:cxn modelId="{17EB4CD1-8BE1-4C1B-A8B6-A976BF98535A}" type="presParOf" srcId="{15AB44C8-64F8-4930-9882-37C418E9C50A}" destId="{03EA18A4-B2C9-45FC-8C36-CE656B3185BE}" srcOrd="1" destOrd="0" presId="urn:microsoft.com/office/officeart/2005/8/layout/chevron2"/>
    <dgm:cxn modelId="{90ABC169-481F-4D49-A1D6-E8993B568B3A}" type="presParOf" srcId="{D7B10489-FE62-4F19-8032-E47897ECADD9}" destId="{3A924CCF-41DA-4E6A-8082-3F07B38BB3C0}" srcOrd="3" destOrd="0" presId="urn:microsoft.com/office/officeart/2005/8/layout/chevron2"/>
    <dgm:cxn modelId="{0B078DEC-A926-4B82-8C02-3DDDE1FEC30D}" type="presParOf" srcId="{D7B10489-FE62-4F19-8032-E47897ECADD9}" destId="{EB83FA37-F444-473D-A39D-CA3FE8CE318E}" srcOrd="4" destOrd="0" presId="urn:microsoft.com/office/officeart/2005/8/layout/chevron2"/>
    <dgm:cxn modelId="{A4969BB6-A99B-4DD6-8D69-64B5667C9406}" type="presParOf" srcId="{EB83FA37-F444-473D-A39D-CA3FE8CE318E}" destId="{97B46740-EE3E-4D87-A8EF-DE5026CA2DB6}" srcOrd="0" destOrd="0" presId="urn:microsoft.com/office/officeart/2005/8/layout/chevron2"/>
    <dgm:cxn modelId="{E68946AF-5A60-4079-A441-642E9845EBAA}" type="presParOf" srcId="{EB83FA37-F444-473D-A39D-CA3FE8CE318E}" destId="{AC524FF5-A57D-4165-BDB6-4C94995CBAE2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1CC925-4EEB-49C4-9D35-213CE8124EE4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47E4CD-26C5-44A8-8D32-4DFBE5823889}">
      <dgm:prSet phldrT="[Text]"/>
      <dgm:spPr>
        <a:solidFill>
          <a:schemeClr val="accent6">
            <a:lumMod val="5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প্রাচীন</a:t>
          </a:r>
        </a:p>
        <a:p>
          <a:r>
            <a:rPr lang="bn-BD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সভ্যতা</a:t>
          </a:r>
          <a:endParaRPr lang="en-US" dirty="0"/>
        </a:p>
      </dgm:t>
    </dgm:pt>
    <dgm:pt modelId="{E5459D09-FAD4-4292-85E6-C5825221E5F8}" type="parTrans" cxnId="{FF4F9B1D-5076-4355-B98A-C835FDE2866A}">
      <dgm:prSet/>
      <dgm:spPr/>
      <dgm:t>
        <a:bodyPr/>
        <a:lstStyle/>
        <a:p>
          <a:endParaRPr lang="en-US"/>
        </a:p>
      </dgm:t>
    </dgm:pt>
    <dgm:pt modelId="{FAAE61AE-83B8-4AF0-B9AF-629F07918325}" type="sibTrans" cxnId="{FF4F9B1D-5076-4355-B98A-C835FDE2866A}">
      <dgm:prSet/>
      <dgm:spPr/>
      <dgm:t>
        <a:bodyPr/>
        <a:lstStyle/>
        <a:p>
          <a:endParaRPr lang="en-US"/>
        </a:p>
      </dgm:t>
    </dgm:pt>
    <dgm:pt modelId="{4CF8E04E-1328-4B5B-AD4F-45EB69B074C7}">
      <dgm:prSet phldrT="[Text]" custT="1"/>
      <dgm:spPr>
        <a:solidFill>
          <a:srgbClr val="00206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sz="20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মেসোপটেমিয়া সভ্যতা </a:t>
          </a:r>
          <a:endParaRPr lang="en-US" sz="2000" dirty="0"/>
        </a:p>
      </dgm:t>
    </dgm:pt>
    <dgm:pt modelId="{FA5A82FF-5454-4403-9D4F-4812D01BF383}" type="parTrans" cxnId="{083DC3B6-4FE2-427C-95A4-7A108C2A7E88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E8FACA6B-31A1-4AE7-BB57-4945EDEA88E5}" type="sibTrans" cxnId="{083DC3B6-4FE2-427C-95A4-7A108C2A7E88}">
      <dgm:prSet/>
      <dgm:spPr/>
      <dgm:t>
        <a:bodyPr/>
        <a:lstStyle/>
        <a:p>
          <a:endParaRPr lang="en-US"/>
        </a:p>
      </dgm:t>
    </dgm:pt>
    <dgm:pt modelId="{C4855104-32A9-4C70-9D11-B37F969E6F24}">
      <dgm:prSet phldrT="[Text]"/>
      <dgm:spPr>
        <a:solidFill>
          <a:schemeClr val="accent3">
            <a:lumMod val="5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চৈনিক সভ্যতা </a:t>
          </a:r>
          <a:endParaRPr lang="en-US" dirty="0"/>
        </a:p>
      </dgm:t>
    </dgm:pt>
    <dgm:pt modelId="{380CD326-4E18-46C2-9182-495CFB78F544}" type="parTrans" cxnId="{E9BF3C20-7A7E-4C4F-B381-113254D2451D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BDB12BAF-6C35-471E-B9F1-EDEBEFCD0364}" type="sibTrans" cxnId="{E9BF3C20-7A7E-4C4F-B381-113254D2451D}">
      <dgm:prSet/>
      <dgm:spPr/>
      <dgm:t>
        <a:bodyPr/>
        <a:lstStyle/>
        <a:p>
          <a:endParaRPr lang="en-US"/>
        </a:p>
      </dgm:t>
    </dgm:pt>
    <dgm:pt modelId="{CC37286A-92AD-4A8E-9D40-160B5B4F0D5D}">
      <dgm:prSet phldrT="[Text]"/>
      <dgm:spPr>
        <a:solidFill>
          <a:schemeClr val="tx1">
            <a:lumMod val="95000"/>
            <a:lumOff val="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সিন্ধু সভ্যতা </a:t>
          </a:r>
          <a:endParaRPr lang="en-US" dirty="0"/>
        </a:p>
      </dgm:t>
    </dgm:pt>
    <dgm:pt modelId="{4D7AD6CB-5792-48F2-B52F-69306616798E}" type="parTrans" cxnId="{660BC722-05DC-43CB-9925-264142EBC6D1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4AEFCC15-2DC4-47F5-B654-8E0C730B631C}" type="sibTrans" cxnId="{660BC722-05DC-43CB-9925-264142EBC6D1}">
      <dgm:prSet/>
      <dgm:spPr/>
      <dgm:t>
        <a:bodyPr/>
        <a:lstStyle/>
        <a:p>
          <a:endParaRPr lang="en-US"/>
        </a:p>
      </dgm:t>
    </dgm:pt>
    <dgm:pt modelId="{0C78D9C0-4749-4FC8-84F9-8B2192866FCE}">
      <dgm:prSet phldrT="[Text]"/>
      <dgm:spPr>
        <a:solidFill>
          <a:srgbClr val="7030A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পারস্য সভ্যতা </a:t>
          </a:r>
          <a:endParaRPr lang="en-US" dirty="0"/>
        </a:p>
      </dgm:t>
    </dgm:pt>
    <dgm:pt modelId="{7EB97422-381F-4382-B1EF-D3BF07FCFB19}" type="parTrans" cxnId="{BEECEB80-EA31-4C4B-92A8-6B763422D75D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3460CBD8-0109-4821-9DE9-A287C052B8FA}" type="sibTrans" cxnId="{BEECEB80-EA31-4C4B-92A8-6B763422D75D}">
      <dgm:prSet/>
      <dgm:spPr/>
      <dgm:t>
        <a:bodyPr/>
        <a:lstStyle/>
        <a:p>
          <a:endParaRPr lang="en-US"/>
        </a:p>
      </dgm:t>
    </dgm:pt>
    <dgm:pt modelId="{97B9CB0E-FC30-423B-BDB9-9CE2A9F70AEE}">
      <dgm:prSet/>
      <dgm:spPr>
        <a:solidFill>
          <a:srgbClr val="00B05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হিব্রু সভ্যতা </a:t>
          </a:r>
          <a:endParaRPr lang="en-US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CE2F9F77-FD68-4774-AB06-EB209E3C92C1}" type="parTrans" cxnId="{A5E2F9EA-46DB-4C1D-9DEE-F65B81C68D28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B238D042-0747-482E-A20C-D266B171763C}" type="sibTrans" cxnId="{A5E2F9EA-46DB-4C1D-9DEE-F65B81C68D28}">
      <dgm:prSet/>
      <dgm:spPr/>
      <dgm:t>
        <a:bodyPr/>
        <a:lstStyle/>
        <a:p>
          <a:endParaRPr lang="en-US"/>
        </a:p>
      </dgm:t>
    </dgm:pt>
    <dgm:pt modelId="{1B813352-2BD5-45EE-8A0C-4A0DA6A36755}" type="pres">
      <dgm:prSet presAssocID="{B51CC925-4EEB-49C4-9D35-213CE8124EE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2DEEF5-93CC-43BB-BCAA-9CC44372166D}" type="pres">
      <dgm:prSet presAssocID="{BB47E4CD-26C5-44A8-8D32-4DFBE5823889}" presName="centerShape" presStyleLbl="node0" presStyleIdx="0" presStyleCnt="1"/>
      <dgm:spPr/>
      <dgm:t>
        <a:bodyPr/>
        <a:lstStyle/>
        <a:p>
          <a:endParaRPr lang="en-US"/>
        </a:p>
      </dgm:t>
    </dgm:pt>
    <dgm:pt modelId="{4918F852-79D5-4386-9A2C-18BAE78D12A5}" type="pres">
      <dgm:prSet presAssocID="{FA5A82FF-5454-4403-9D4F-4812D01BF383}" presName="parTrans" presStyleLbl="sibTrans2D1" presStyleIdx="0" presStyleCnt="5"/>
      <dgm:spPr/>
      <dgm:t>
        <a:bodyPr/>
        <a:lstStyle/>
        <a:p>
          <a:endParaRPr lang="en-US"/>
        </a:p>
      </dgm:t>
    </dgm:pt>
    <dgm:pt modelId="{45C4F2BA-D904-4910-8AB7-041D80AB9693}" type="pres">
      <dgm:prSet presAssocID="{FA5A82FF-5454-4403-9D4F-4812D01BF383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44E067D0-019D-45FB-96EE-4CD79A777BAA}" type="pres">
      <dgm:prSet presAssocID="{4CF8E04E-1328-4B5B-AD4F-45EB69B074C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8C9455-3A69-4F70-9FC3-EEB56A1DD37D}" type="pres">
      <dgm:prSet presAssocID="{380CD326-4E18-46C2-9182-495CFB78F544}" presName="parTrans" presStyleLbl="sibTrans2D1" presStyleIdx="1" presStyleCnt="5"/>
      <dgm:spPr/>
      <dgm:t>
        <a:bodyPr/>
        <a:lstStyle/>
        <a:p>
          <a:endParaRPr lang="en-US"/>
        </a:p>
      </dgm:t>
    </dgm:pt>
    <dgm:pt modelId="{D369ED04-1C19-4F2D-B23C-25F35A9201D0}" type="pres">
      <dgm:prSet presAssocID="{380CD326-4E18-46C2-9182-495CFB78F544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DB298F11-3D25-401B-8C05-E04F1F4DF24C}" type="pres">
      <dgm:prSet presAssocID="{C4855104-32A9-4C70-9D11-B37F969E6F2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CC8F67-6E7F-4D5B-A740-637C35727E5B}" type="pres">
      <dgm:prSet presAssocID="{4D7AD6CB-5792-48F2-B52F-69306616798E}" presName="parTrans" presStyleLbl="sibTrans2D1" presStyleIdx="2" presStyleCnt="5"/>
      <dgm:spPr/>
      <dgm:t>
        <a:bodyPr/>
        <a:lstStyle/>
        <a:p>
          <a:endParaRPr lang="en-US"/>
        </a:p>
      </dgm:t>
    </dgm:pt>
    <dgm:pt modelId="{C6857919-24DA-4A3D-8AEA-B46DEA5108D6}" type="pres">
      <dgm:prSet presAssocID="{4D7AD6CB-5792-48F2-B52F-69306616798E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BC1E05D5-2DE0-4487-8602-5171A7E1E5EC}" type="pres">
      <dgm:prSet presAssocID="{CC37286A-92AD-4A8E-9D40-160B5B4F0D5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DB7481-1E0B-45CB-9ACD-3CA0521889D4}" type="pres">
      <dgm:prSet presAssocID="{7EB97422-381F-4382-B1EF-D3BF07FCFB19}" presName="parTrans" presStyleLbl="sibTrans2D1" presStyleIdx="3" presStyleCnt="5"/>
      <dgm:spPr/>
      <dgm:t>
        <a:bodyPr/>
        <a:lstStyle/>
        <a:p>
          <a:endParaRPr lang="en-US"/>
        </a:p>
      </dgm:t>
    </dgm:pt>
    <dgm:pt modelId="{7E0C90ED-7EBB-49D1-8985-11B650CDF81D}" type="pres">
      <dgm:prSet presAssocID="{7EB97422-381F-4382-B1EF-D3BF07FCFB19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E08FE41C-7CD0-4A97-92C2-14124814B59F}" type="pres">
      <dgm:prSet presAssocID="{0C78D9C0-4749-4FC8-84F9-8B2192866FC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8020D8-96E2-4190-80C0-B997F6B987E5}" type="pres">
      <dgm:prSet presAssocID="{CE2F9F77-FD68-4774-AB06-EB209E3C92C1}" presName="parTrans" presStyleLbl="sibTrans2D1" presStyleIdx="4" presStyleCnt="5"/>
      <dgm:spPr/>
      <dgm:t>
        <a:bodyPr/>
        <a:lstStyle/>
        <a:p>
          <a:endParaRPr lang="en-US"/>
        </a:p>
      </dgm:t>
    </dgm:pt>
    <dgm:pt modelId="{6179FA4A-D18E-4DCF-A83D-4B3AEA4B056D}" type="pres">
      <dgm:prSet presAssocID="{CE2F9F77-FD68-4774-AB06-EB209E3C92C1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27E1AAB7-46F9-4CED-9BC3-C22B440C9786}" type="pres">
      <dgm:prSet presAssocID="{97B9CB0E-FC30-423B-BDB9-9CE2A9F70AE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42F371-F3A0-462A-9653-56357E0B72E6}" type="presOf" srcId="{CE2F9F77-FD68-4774-AB06-EB209E3C92C1}" destId="{6179FA4A-D18E-4DCF-A83D-4B3AEA4B056D}" srcOrd="1" destOrd="0" presId="urn:microsoft.com/office/officeart/2005/8/layout/radial5"/>
    <dgm:cxn modelId="{660BC722-05DC-43CB-9925-264142EBC6D1}" srcId="{BB47E4CD-26C5-44A8-8D32-4DFBE5823889}" destId="{CC37286A-92AD-4A8E-9D40-160B5B4F0D5D}" srcOrd="2" destOrd="0" parTransId="{4D7AD6CB-5792-48F2-B52F-69306616798E}" sibTransId="{4AEFCC15-2DC4-47F5-B654-8E0C730B631C}"/>
    <dgm:cxn modelId="{A5E2F9EA-46DB-4C1D-9DEE-F65B81C68D28}" srcId="{BB47E4CD-26C5-44A8-8D32-4DFBE5823889}" destId="{97B9CB0E-FC30-423B-BDB9-9CE2A9F70AEE}" srcOrd="4" destOrd="0" parTransId="{CE2F9F77-FD68-4774-AB06-EB209E3C92C1}" sibTransId="{B238D042-0747-482E-A20C-D266B171763C}"/>
    <dgm:cxn modelId="{99F69CDA-3A40-434A-8781-BC967E5BF810}" type="presOf" srcId="{7EB97422-381F-4382-B1EF-D3BF07FCFB19}" destId="{F5DB7481-1E0B-45CB-9ACD-3CA0521889D4}" srcOrd="0" destOrd="0" presId="urn:microsoft.com/office/officeart/2005/8/layout/radial5"/>
    <dgm:cxn modelId="{76B5C471-C264-4381-A198-31CBFD5515E2}" type="presOf" srcId="{CE2F9F77-FD68-4774-AB06-EB209E3C92C1}" destId="{C18020D8-96E2-4190-80C0-B997F6B987E5}" srcOrd="0" destOrd="0" presId="urn:microsoft.com/office/officeart/2005/8/layout/radial5"/>
    <dgm:cxn modelId="{69F75FE3-4839-4F32-970C-8BDAD88426AD}" type="presOf" srcId="{380CD326-4E18-46C2-9182-495CFB78F544}" destId="{0F8C9455-3A69-4F70-9FC3-EEB56A1DD37D}" srcOrd="0" destOrd="0" presId="urn:microsoft.com/office/officeart/2005/8/layout/radial5"/>
    <dgm:cxn modelId="{05F56F40-B2C2-476E-A86F-A81D2C7CF056}" type="presOf" srcId="{4CF8E04E-1328-4B5B-AD4F-45EB69B074C7}" destId="{44E067D0-019D-45FB-96EE-4CD79A777BAA}" srcOrd="0" destOrd="0" presId="urn:microsoft.com/office/officeart/2005/8/layout/radial5"/>
    <dgm:cxn modelId="{17260CBC-3B37-4B41-8178-624EE0D91EA6}" type="presOf" srcId="{FA5A82FF-5454-4403-9D4F-4812D01BF383}" destId="{45C4F2BA-D904-4910-8AB7-041D80AB9693}" srcOrd="1" destOrd="0" presId="urn:microsoft.com/office/officeart/2005/8/layout/radial5"/>
    <dgm:cxn modelId="{E9BF3C20-7A7E-4C4F-B381-113254D2451D}" srcId="{BB47E4CD-26C5-44A8-8D32-4DFBE5823889}" destId="{C4855104-32A9-4C70-9D11-B37F969E6F24}" srcOrd="1" destOrd="0" parTransId="{380CD326-4E18-46C2-9182-495CFB78F544}" sibTransId="{BDB12BAF-6C35-471E-B9F1-EDEBEFCD0364}"/>
    <dgm:cxn modelId="{BEECEB80-EA31-4C4B-92A8-6B763422D75D}" srcId="{BB47E4CD-26C5-44A8-8D32-4DFBE5823889}" destId="{0C78D9C0-4749-4FC8-84F9-8B2192866FCE}" srcOrd="3" destOrd="0" parTransId="{7EB97422-381F-4382-B1EF-D3BF07FCFB19}" sibTransId="{3460CBD8-0109-4821-9DE9-A287C052B8FA}"/>
    <dgm:cxn modelId="{40253EC9-FD0E-43E6-8EF0-86071E8015B0}" type="presOf" srcId="{0C78D9C0-4749-4FC8-84F9-8B2192866FCE}" destId="{E08FE41C-7CD0-4A97-92C2-14124814B59F}" srcOrd="0" destOrd="0" presId="urn:microsoft.com/office/officeart/2005/8/layout/radial5"/>
    <dgm:cxn modelId="{B374C6D4-EA9A-44E0-9BF8-34C8D968D2E6}" type="presOf" srcId="{380CD326-4E18-46C2-9182-495CFB78F544}" destId="{D369ED04-1C19-4F2D-B23C-25F35A9201D0}" srcOrd="1" destOrd="0" presId="urn:microsoft.com/office/officeart/2005/8/layout/radial5"/>
    <dgm:cxn modelId="{17AB4CC2-5AA7-445A-A29C-8444E2F07C2B}" type="presOf" srcId="{CC37286A-92AD-4A8E-9D40-160B5B4F0D5D}" destId="{BC1E05D5-2DE0-4487-8602-5171A7E1E5EC}" srcOrd="0" destOrd="0" presId="urn:microsoft.com/office/officeart/2005/8/layout/radial5"/>
    <dgm:cxn modelId="{C8D81899-5191-4133-ABE3-601428FBCED9}" type="presOf" srcId="{4D7AD6CB-5792-48F2-B52F-69306616798E}" destId="{C6857919-24DA-4A3D-8AEA-B46DEA5108D6}" srcOrd="1" destOrd="0" presId="urn:microsoft.com/office/officeart/2005/8/layout/radial5"/>
    <dgm:cxn modelId="{237895C5-CA13-4F3D-A26A-A2CEADBCA92D}" type="presOf" srcId="{97B9CB0E-FC30-423B-BDB9-9CE2A9F70AEE}" destId="{27E1AAB7-46F9-4CED-9BC3-C22B440C9786}" srcOrd="0" destOrd="0" presId="urn:microsoft.com/office/officeart/2005/8/layout/radial5"/>
    <dgm:cxn modelId="{83040208-C419-4F94-BB09-F300CB547CB9}" type="presOf" srcId="{BB47E4CD-26C5-44A8-8D32-4DFBE5823889}" destId="{632DEEF5-93CC-43BB-BCAA-9CC44372166D}" srcOrd="0" destOrd="0" presId="urn:microsoft.com/office/officeart/2005/8/layout/radial5"/>
    <dgm:cxn modelId="{920477C8-765C-4BD6-8823-0F234B2005D9}" type="presOf" srcId="{7EB97422-381F-4382-B1EF-D3BF07FCFB19}" destId="{7E0C90ED-7EBB-49D1-8985-11B650CDF81D}" srcOrd="1" destOrd="0" presId="urn:microsoft.com/office/officeart/2005/8/layout/radial5"/>
    <dgm:cxn modelId="{852789AC-84A7-4C2F-B6E4-41ECA7A1B59F}" type="presOf" srcId="{4D7AD6CB-5792-48F2-B52F-69306616798E}" destId="{0CCC8F67-6E7F-4D5B-A740-637C35727E5B}" srcOrd="0" destOrd="0" presId="urn:microsoft.com/office/officeart/2005/8/layout/radial5"/>
    <dgm:cxn modelId="{5E08C112-E3FE-4430-8F96-19B82A423F66}" type="presOf" srcId="{FA5A82FF-5454-4403-9D4F-4812D01BF383}" destId="{4918F852-79D5-4386-9A2C-18BAE78D12A5}" srcOrd="0" destOrd="0" presId="urn:microsoft.com/office/officeart/2005/8/layout/radial5"/>
    <dgm:cxn modelId="{FF4F9B1D-5076-4355-B98A-C835FDE2866A}" srcId="{B51CC925-4EEB-49C4-9D35-213CE8124EE4}" destId="{BB47E4CD-26C5-44A8-8D32-4DFBE5823889}" srcOrd="0" destOrd="0" parTransId="{E5459D09-FAD4-4292-85E6-C5825221E5F8}" sibTransId="{FAAE61AE-83B8-4AF0-B9AF-629F07918325}"/>
    <dgm:cxn modelId="{4AB7EC2A-E2CF-43CC-9032-3F0A9F50A802}" type="presOf" srcId="{B51CC925-4EEB-49C4-9D35-213CE8124EE4}" destId="{1B813352-2BD5-45EE-8A0C-4A0DA6A36755}" srcOrd="0" destOrd="0" presId="urn:microsoft.com/office/officeart/2005/8/layout/radial5"/>
    <dgm:cxn modelId="{E2751C66-79B6-461B-A79F-EE1C63203CD1}" type="presOf" srcId="{C4855104-32A9-4C70-9D11-B37F969E6F24}" destId="{DB298F11-3D25-401B-8C05-E04F1F4DF24C}" srcOrd="0" destOrd="0" presId="urn:microsoft.com/office/officeart/2005/8/layout/radial5"/>
    <dgm:cxn modelId="{083DC3B6-4FE2-427C-95A4-7A108C2A7E88}" srcId="{BB47E4CD-26C5-44A8-8D32-4DFBE5823889}" destId="{4CF8E04E-1328-4B5B-AD4F-45EB69B074C7}" srcOrd="0" destOrd="0" parTransId="{FA5A82FF-5454-4403-9D4F-4812D01BF383}" sibTransId="{E8FACA6B-31A1-4AE7-BB57-4945EDEA88E5}"/>
    <dgm:cxn modelId="{1C155B7E-BAA6-4624-9B09-9D443FA0FB4A}" type="presParOf" srcId="{1B813352-2BD5-45EE-8A0C-4A0DA6A36755}" destId="{632DEEF5-93CC-43BB-BCAA-9CC44372166D}" srcOrd="0" destOrd="0" presId="urn:microsoft.com/office/officeart/2005/8/layout/radial5"/>
    <dgm:cxn modelId="{EE174369-57F0-407F-B772-D9B09E9533EA}" type="presParOf" srcId="{1B813352-2BD5-45EE-8A0C-4A0DA6A36755}" destId="{4918F852-79D5-4386-9A2C-18BAE78D12A5}" srcOrd="1" destOrd="0" presId="urn:microsoft.com/office/officeart/2005/8/layout/radial5"/>
    <dgm:cxn modelId="{BFB2FCDC-FE3F-4C68-96D4-2CDA0C9784B2}" type="presParOf" srcId="{4918F852-79D5-4386-9A2C-18BAE78D12A5}" destId="{45C4F2BA-D904-4910-8AB7-041D80AB9693}" srcOrd="0" destOrd="0" presId="urn:microsoft.com/office/officeart/2005/8/layout/radial5"/>
    <dgm:cxn modelId="{0F0B03A8-7D60-4D0B-A6DF-A1D86ACB6350}" type="presParOf" srcId="{1B813352-2BD5-45EE-8A0C-4A0DA6A36755}" destId="{44E067D0-019D-45FB-96EE-4CD79A777BAA}" srcOrd="2" destOrd="0" presId="urn:microsoft.com/office/officeart/2005/8/layout/radial5"/>
    <dgm:cxn modelId="{39C00D33-552D-45D7-9E54-749B9044D6DC}" type="presParOf" srcId="{1B813352-2BD5-45EE-8A0C-4A0DA6A36755}" destId="{0F8C9455-3A69-4F70-9FC3-EEB56A1DD37D}" srcOrd="3" destOrd="0" presId="urn:microsoft.com/office/officeart/2005/8/layout/radial5"/>
    <dgm:cxn modelId="{03D9A390-FA4E-44DF-A22A-70128A15D49D}" type="presParOf" srcId="{0F8C9455-3A69-4F70-9FC3-EEB56A1DD37D}" destId="{D369ED04-1C19-4F2D-B23C-25F35A9201D0}" srcOrd="0" destOrd="0" presId="urn:microsoft.com/office/officeart/2005/8/layout/radial5"/>
    <dgm:cxn modelId="{9038DD69-623F-465E-9EEB-60FA081A1AC1}" type="presParOf" srcId="{1B813352-2BD5-45EE-8A0C-4A0DA6A36755}" destId="{DB298F11-3D25-401B-8C05-E04F1F4DF24C}" srcOrd="4" destOrd="0" presId="urn:microsoft.com/office/officeart/2005/8/layout/radial5"/>
    <dgm:cxn modelId="{3B19BBB6-E60B-40CE-8626-6CE2ECED4BB0}" type="presParOf" srcId="{1B813352-2BD5-45EE-8A0C-4A0DA6A36755}" destId="{0CCC8F67-6E7F-4D5B-A740-637C35727E5B}" srcOrd="5" destOrd="0" presId="urn:microsoft.com/office/officeart/2005/8/layout/radial5"/>
    <dgm:cxn modelId="{C0DB92DE-1AD3-4FA9-818D-79DD4F927522}" type="presParOf" srcId="{0CCC8F67-6E7F-4D5B-A740-637C35727E5B}" destId="{C6857919-24DA-4A3D-8AEA-B46DEA5108D6}" srcOrd="0" destOrd="0" presId="urn:microsoft.com/office/officeart/2005/8/layout/radial5"/>
    <dgm:cxn modelId="{2821AD1B-6324-4FFC-8A17-2566FECB896C}" type="presParOf" srcId="{1B813352-2BD5-45EE-8A0C-4A0DA6A36755}" destId="{BC1E05D5-2DE0-4487-8602-5171A7E1E5EC}" srcOrd="6" destOrd="0" presId="urn:microsoft.com/office/officeart/2005/8/layout/radial5"/>
    <dgm:cxn modelId="{FF0B1039-F7F5-45C1-B832-43E04E067409}" type="presParOf" srcId="{1B813352-2BD5-45EE-8A0C-4A0DA6A36755}" destId="{F5DB7481-1E0B-45CB-9ACD-3CA0521889D4}" srcOrd="7" destOrd="0" presId="urn:microsoft.com/office/officeart/2005/8/layout/radial5"/>
    <dgm:cxn modelId="{F3F2F603-465F-4DFC-92E4-1190BC42028E}" type="presParOf" srcId="{F5DB7481-1E0B-45CB-9ACD-3CA0521889D4}" destId="{7E0C90ED-7EBB-49D1-8985-11B650CDF81D}" srcOrd="0" destOrd="0" presId="urn:microsoft.com/office/officeart/2005/8/layout/radial5"/>
    <dgm:cxn modelId="{632C02AA-2FFA-44A5-A6E2-8EDE1E26B670}" type="presParOf" srcId="{1B813352-2BD5-45EE-8A0C-4A0DA6A36755}" destId="{E08FE41C-7CD0-4A97-92C2-14124814B59F}" srcOrd="8" destOrd="0" presId="urn:microsoft.com/office/officeart/2005/8/layout/radial5"/>
    <dgm:cxn modelId="{3D633EFA-F690-4F56-816A-1732D8899ED8}" type="presParOf" srcId="{1B813352-2BD5-45EE-8A0C-4A0DA6A36755}" destId="{C18020D8-96E2-4190-80C0-B997F6B987E5}" srcOrd="9" destOrd="0" presId="urn:microsoft.com/office/officeart/2005/8/layout/radial5"/>
    <dgm:cxn modelId="{D809D13D-3C0B-4426-A620-2D54631437A9}" type="presParOf" srcId="{C18020D8-96E2-4190-80C0-B997F6B987E5}" destId="{6179FA4A-D18E-4DCF-A83D-4B3AEA4B056D}" srcOrd="0" destOrd="0" presId="urn:microsoft.com/office/officeart/2005/8/layout/radial5"/>
    <dgm:cxn modelId="{0C9BB8E0-E78B-409B-A347-5453537B376D}" type="presParOf" srcId="{1B813352-2BD5-45EE-8A0C-4A0DA6A36755}" destId="{27E1AAB7-46F9-4CED-9BC3-C22B440C9786}" srcOrd="10" destOrd="0" presId="urn:microsoft.com/office/officeart/2005/8/layout/radial5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7B6136-9121-4C43-BBA9-83814BF3322D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088C80-9B93-44F6-BA50-C784C9526DED}">
      <dgm:prSet phldrT="[Text]"/>
      <dgm:spPr>
        <a:solidFill>
          <a:schemeClr val="accent6">
            <a:lumMod val="7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এশিয়া মহাদেশের ভূপ্রকৃতি</a:t>
          </a:r>
          <a:endParaRPr lang="en-US" dirty="0">
            <a:solidFill>
              <a:schemeClr val="bg1"/>
            </a:solidFill>
          </a:endParaRPr>
        </a:p>
      </dgm:t>
    </dgm:pt>
    <dgm:pt modelId="{C673E29C-71E9-450D-9D81-A64E2844C72E}" type="parTrans" cxnId="{7426B92E-C91D-4568-984D-030A7BE4AFED}">
      <dgm:prSet/>
      <dgm:spPr/>
      <dgm:t>
        <a:bodyPr/>
        <a:lstStyle/>
        <a:p>
          <a:endParaRPr lang="en-US"/>
        </a:p>
      </dgm:t>
    </dgm:pt>
    <dgm:pt modelId="{7C6458F4-BEF4-47AC-AB3F-14CAA7D1901B}" type="sibTrans" cxnId="{7426B92E-C91D-4568-984D-030A7BE4AFED}">
      <dgm:prSet/>
      <dgm:spPr/>
      <dgm:t>
        <a:bodyPr/>
        <a:lstStyle/>
        <a:p>
          <a:endParaRPr lang="en-US"/>
        </a:p>
      </dgm:t>
    </dgm:pt>
    <dgm:pt modelId="{C926DD08-9192-473F-9A4F-180BC9F86738}">
      <dgm:prSet phldrT="[Text]"/>
      <dgm:spPr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উত্তরে বরফ আচ্ছাদিত সাইবেরিয়া</a:t>
          </a:r>
          <a:endParaRPr lang="en-US" dirty="0">
            <a:solidFill>
              <a:schemeClr val="tx1"/>
            </a:solidFill>
          </a:endParaRPr>
        </a:p>
      </dgm:t>
    </dgm:pt>
    <dgm:pt modelId="{500BED21-3E1B-411D-8E18-EC7E3FBBD9D3}" type="parTrans" cxnId="{6549DAB9-B786-428A-8458-10C52F4B9390}">
      <dgm:prSet/>
      <dgm:spPr/>
      <dgm:t>
        <a:bodyPr/>
        <a:lstStyle/>
        <a:p>
          <a:endParaRPr lang="en-US"/>
        </a:p>
      </dgm:t>
    </dgm:pt>
    <dgm:pt modelId="{8675D8B6-FD2D-4E0F-A3CE-E13A6958F5A0}" type="sibTrans" cxnId="{6549DAB9-B786-428A-8458-10C52F4B9390}">
      <dgm:prSet/>
      <dgm:spPr/>
      <dgm:t>
        <a:bodyPr/>
        <a:lstStyle/>
        <a:p>
          <a:endParaRPr lang="en-US"/>
        </a:p>
      </dgm:t>
    </dgm:pt>
    <dgm:pt modelId="{72599381-6BDD-4F3B-8EB2-D1B9CD2DD3BD}">
      <dgm:prSet phldrT="[Text]"/>
      <dgm:spPr>
        <a:solidFill>
          <a:srgbClr val="00B05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পশ্চিমে উত্তপ্ত মরুভূমি</a:t>
          </a:r>
          <a:endParaRPr lang="en-US" dirty="0">
            <a:solidFill>
              <a:schemeClr val="bg1"/>
            </a:solidFill>
          </a:endParaRPr>
        </a:p>
      </dgm:t>
    </dgm:pt>
    <dgm:pt modelId="{7945BCBA-CA5D-4B32-A60D-4CC0B6BAACBE}" type="parTrans" cxnId="{A8F33268-CD0E-4618-AF79-A9C6D988ADE0}">
      <dgm:prSet/>
      <dgm:spPr/>
      <dgm:t>
        <a:bodyPr/>
        <a:lstStyle/>
        <a:p>
          <a:endParaRPr lang="en-US"/>
        </a:p>
      </dgm:t>
    </dgm:pt>
    <dgm:pt modelId="{038C86CC-79B3-4725-BFF7-FAAFC4A01CAB}" type="sibTrans" cxnId="{A8F33268-CD0E-4618-AF79-A9C6D988ADE0}">
      <dgm:prSet/>
      <dgm:spPr/>
      <dgm:t>
        <a:bodyPr/>
        <a:lstStyle/>
        <a:p>
          <a:endParaRPr lang="en-US"/>
        </a:p>
      </dgm:t>
    </dgm:pt>
    <dgm:pt modelId="{A241BBF5-9E7A-4093-8CFB-719B7B45B9B3}">
      <dgm:prSet phldrT="[Text]"/>
      <dgm:spPr>
        <a:solidFill>
          <a:srgbClr val="00206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প্রায় তিনভাগ অঞ্চল সমভূমি</a:t>
          </a:r>
          <a:endParaRPr lang="en-US" dirty="0">
            <a:solidFill>
              <a:schemeClr val="bg1"/>
            </a:solidFill>
          </a:endParaRPr>
        </a:p>
      </dgm:t>
    </dgm:pt>
    <dgm:pt modelId="{A57D4229-B372-420F-BDD6-B82D8FD00DF9}" type="parTrans" cxnId="{110D693B-EFC8-4A97-8A87-DEEC4DAC3398}">
      <dgm:prSet/>
      <dgm:spPr/>
      <dgm:t>
        <a:bodyPr/>
        <a:lstStyle/>
        <a:p>
          <a:endParaRPr lang="en-US"/>
        </a:p>
      </dgm:t>
    </dgm:pt>
    <dgm:pt modelId="{12582802-0A90-4CC9-A481-F103DBF4DFF5}" type="sibTrans" cxnId="{110D693B-EFC8-4A97-8A87-DEEC4DAC3398}">
      <dgm:prSet/>
      <dgm:spPr/>
      <dgm:t>
        <a:bodyPr/>
        <a:lstStyle/>
        <a:p>
          <a:endParaRPr lang="en-US"/>
        </a:p>
      </dgm:t>
    </dgm:pt>
    <dgm:pt modelId="{4CBD719D-CBF2-41A6-BD16-65F25BA7187F}">
      <dgm:prSet phldrT="[Text]"/>
      <dgm:spPr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পৃথিবীর বৃহত্তম হ্রদ কাস্পিয়ান সাগর </a:t>
          </a:r>
          <a:endParaRPr lang="en-US" dirty="0"/>
        </a:p>
      </dgm:t>
    </dgm:pt>
    <dgm:pt modelId="{93D5B712-5DDB-4761-AF6B-7D00C2568AA4}" type="parTrans" cxnId="{D767F407-8D6A-4B01-A15D-0DD896DCA4DA}">
      <dgm:prSet/>
      <dgm:spPr/>
      <dgm:t>
        <a:bodyPr/>
        <a:lstStyle/>
        <a:p>
          <a:endParaRPr lang="en-US"/>
        </a:p>
      </dgm:t>
    </dgm:pt>
    <dgm:pt modelId="{A8F90F4A-C86F-46B8-871B-B38F48AEC112}" type="sibTrans" cxnId="{D767F407-8D6A-4B01-A15D-0DD896DCA4DA}">
      <dgm:prSet/>
      <dgm:spPr/>
      <dgm:t>
        <a:bodyPr/>
        <a:lstStyle/>
        <a:p>
          <a:endParaRPr lang="en-US"/>
        </a:p>
      </dgm:t>
    </dgm:pt>
    <dgm:pt modelId="{09A4B55F-327E-42C4-A1AA-853592B62AEE}">
      <dgm:prSet/>
      <dgm:spPr>
        <a:solidFill>
          <a:srgbClr val="7030A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পৃথিবীর বৃহত্তম ১০টি  নদীর মধ্যে ৭টি এই মহাদেশে</a:t>
          </a:r>
          <a:endParaRPr lang="en-US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EF2719CD-3D66-4D9E-87D7-2DD5436EFB30}" type="parTrans" cxnId="{C860CC2E-FC84-45FF-9C04-F67F3B13E03E}">
      <dgm:prSet/>
      <dgm:spPr/>
      <dgm:t>
        <a:bodyPr/>
        <a:lstStyle/>
        <a:p>
          <a:endParaRPr lang="en-US"/>
        </a:p>
      </dgm:t>
    </dgm:pt>
    <dgm:pt modelId="{92D6487B-4A06-459E-9A0D-1C28B3F85ED7}" type="sibTrans" cxnId="{C860CC2E-FC84-45FF-9C04-F67F3B13E03E}">
      <dgm:prSet/>
      <dgm:spPr/>
      <dgm:t>
        <a:bodyPr/>
        <a:lstStyle/>
        <a:p>
          <a:endParaRPr lang="en-US"/>
        </a:p>
      </dgm:t>
    </dgm:pt>
    <dgm:pt modelId="{5AC9616A-D467-4463-A8F5-A06A576E9A69}" type="pres">
      <dgm:prSet presAssocID="{0E7B6136-9121-4C43-BBA9-83814BF3322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A55D7F-B2E4-4AD9-A4D1-2B73E6E504E3}" type="pres">
      <dgm:prSet presAssocID="{82088C80-9B93-44F6-BA50-C784C9526DED}" presName="centerShape" presStyleLbl="node0" presStyleIdx="0" presStyleCnt="1"/>
      <dgm:spPr/>
      <dgm:t>
        <a:bodyPr/>
        <a:lstStyle/>
        <a:p>
          <a:endParaRPr lang="en-US"/>
        </a:p>
      </dgm:t>
    </dgm:pt>
    <dgm:pt modelId="{E0362CCE-92A9-4F3D-827A-E47D2A29F3B6}" type="pres">
      <dgm:prSet presAssocID="{C926DD08-9192-473F-9A4F-180BC9F8673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ED0C36-4447-4457-9722-1F07EF06E5D7}" type="pres">
      <dgm:prSet presAssocID="{C926DD08-9192-473F-9A4F-180BC9F86738}" presName="dummy" presStyleCnt="0"/>
      <dgm:spPr/>
    </dgm:pt>
    <dgm:pt modelId="{E3FE014A-8E56-496E-982C-92CD9ACF0488}" type="pres">
      <dgm:prSet presAssocID="{8675D8B6-FD2D-4E0F-A3CE-E13A6958F5A0}" presName="sibTrans" presStyleLbl="sibTrans2D1" presStyleIdx="0" presStyleCnt="5"/>
      <dgm:spPr/>
      <dgm:t>
        <a:bodyPr/>
        <a:lstStyle/>
        <a:p>
          <a:endParaRPr lang="en-US"/>
        </a:p>
      </dgm:t>
    </dgm:pt>
    <dgm:pt modelId="{003BE121-FD58-4894-AAB9-A72F1C74869B}" type="pres">
      <dgm:prSet presAssocID="{72599381-6BDD-4F3B-8EB2-D1B9CD2DD3B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8C44BE-3646-4AB0-A4DD-04E479C4DCA7}" type="pres">
      <dgm:prSet presAssocID="{72599381-6BDD-4F3B-8EB2-D1B9CD2DD3BD}" presName="dummy" presStyleCnt="0"/>
      <dgm:spPr/>
    </dgm:pt>
    <dgm:pt modelId="{764DA488-BD47-4970-98E4-C3CCB10CCFA9}" type="pres">
      <dgm:prSet presAssocID="{038C86CC-79B3-4725-BFF7-FAAFC4A01CAB}" presName="sibTrans" presStyleLbl="sibTrans2D1" presStyleIdx="1" presStyleCnt="5"/>
      <dgm:spPr/>
      <dgm:t>
        <a:bodyPr/>
        <a:lstStyle/>
        <a:p>
          <a:endParaRPr lang="en-US"/>
        </a:p>
      </dgm:t>
    </dgm:pt>
    <dgm:pt modelId="{F2E3F984-19CA-496A-A720-9A37D6FDE127}" type="pres">
      <dgm:prSet presAssocID="{A241BBF5-9E7A-4093-8CFB-719B7B45B9B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325BDF-0010-40E3-986A-9A81E39072BD}" type="pres">
      <dgm:prSet presAssocID="{A241BBF5-9E7A-4093-8CFB-719B7B45B9B3}" presName="dummy" presStyleCnt="0"/>
      <dgm:spPr/>
    </dgm:pt>
    <dgm:pt modelId="{8A5B34EB-72FA-4F5B-BF86-37DDA87BF015}" type="pres">
      <dgm:prSet presAssocID="{12582802-0A90-4CC9-A481-F103DBF4DFF5}" presName="sibTrans" presStyleLbl="sibTrans2D1" presStyleIdx="2" presStyleCnt="5"/>
      <dgm:spPr/>
      <dgm:t>
        <a:bodyPr/>
        <a:lstStyle/>
        <a:p>
          <a:endParaRPr lang="en-US"/>
        </a:p>
      </dgm:t>
    </dgm:pt>
    <dgm:pt modelId="{F0FD6B31-51A1-4174-B002-5B600C667CA8}" type="pres">
      <dgm:prSet presAssocID="{4CBD719D-CBF2-41A6-BD16-65F25BA7187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66432E-833E-451C-BB4B-08F2C29FE895}" type="pres">
      <dgm:prSet presAssocID="{4CBD719D-CBF2-41A6-BD16-65F25BA7187F}" presName="dummy" presStyleCnt="0"/>
      <dgm:spPr/>
    </dgm:pt>
    <dgm:pt modelId="{D424C20A-FD8F-42F6-BE1A-31894E84E802}" type="pres">
      <dgm:prSet presAssocID="{A8F90F4A-C86F-46B8-871B-B38F48AEC112}" presName="sibTrans" presStyleLbl="sibTrans2D1" presStyleIdx="3" presStyleCnt="5"/>
      <dgm:spPr/>
      <dgm:t>
        <a:bodyPr/>
        <a:lstStyle/>
        <a:p>
          <a:endParaRPr lang="en-US"/>
        </a:p>
      </dgm:t>
    </dgm:pt>
    <dgm:pt modelId="{5DC573E9-0FA2-44BC-8CD5-1B3E1028B5C0}" type="pres">
      <dgm:prSet presAssocID="{09A4B55F-327E-42C4-A1AA-853592B62AE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983D7E-4E8B-4E0E-9D0D-3BB8A2FD80DE}" type="pres">
      <dgm:prSet presAssocID="{09A4B55F-327E-42C4-A1AA-853592B62AEE}" presName="dummy" presStyleCnt="0"/>
      <dgm:spPr/>
    </dgm:pt>
    <dgm:pt modelId="{3D114ADE-E866-4E01-85BC-62ED880B3CE0}" type="pres">
      <dgm:prSet presAssocID="{92D6487B-4A06-459E-9A0D-1C28B3F85ED7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6B97FE02-2E71-4891-8B9C-2AFAFC2106FA}" type="presOf" srcId="{82088C80-9B93-44F6-BA50-C784C9526DED}" destId="{8CA55D7F-B2E4-4AD9-A4D1-2B73E6E504E3}" srcOrd="0" destOrd="0" presId="urn:microsoft.com/office/officeart/2005/8/layout/radial6"/>
    <dgm:cxn modelId="{B85D456B-EBD7-4838-8A40-C34D4E79E319}" type="presOf" srcId="{12582802-0A90-4CC9-A481-F103DBF4DFF5}" destId="{8A5B34EB-72FA-4F5B-BF86-37DDA87BF015}" srcOrd="0" destOrd="0" presId="urn:microsoft.com/office/officeart/2005/8/layout/radial6"/>
    <dgm:cxn modelId="{C860CC2E-FC84-45FF-9C04-F67F3B13E03E}" srcId="{82088C80-9B93-44F6-BA50-C784C9526DED}" destId="{09A4B55F-327E-42C4-A1AA-853592B62AEE}" srcOrd="4" destOrd="0" parTransId="{EF2719CD-3D66-4D9E-87D7-2DD5436EFB30}" sibTransId="{92D6487B-4A06-459E-9A0D-1C28B3F85ED7}"/>
    <dgm:cxn modelId="{5294D4DD-349F-464F-8397-276021772AEF}" type="presOf" srcId="{8675D8B6-FD2D-4E0F-A3CE-E13A6958F5A0}" destId="{E3FE014A-8E56-496E-982C-92CD9ACF0488}" srcOrd="0" destOrd="0" presId="urn:microsoft.com/office/officeart/2005/8/layout/radial6"/>
    <dgm:cxn modelId="{6549DAB9-B786-428A-8458-10C52F4B9390}" srcId="{82088C80-9B93-44F6-BA50-C784C9526DED}" destId="{C926DD08-9192-473F-9A4F-180BC9F86738}" srcOrd="0" destOrd="0" parTransId="{500BED21-3E1B-411D-8E18-EC7E3FBBD9D3}" sibTransId="{8675D8B6-FD2D-4E0F-A3CE-E13A6958F5A0}"/>
    <dgm:cxn modelId="{7426B92E-C91D-4568-984D-030A7BE4AFED}" srcId="{0E7B6136-9121-4C43-BBA9-83814BF3322D}" destId="{82088C80-9B93-44F6-BA50-C784C9526DED}" srcOrd="0" destOrd="0" parTransId="{C673E29C-71E9-450D-9D81-A64E2844C72E}" sibTransId="{7C6458F4-BEF4-47AC-AB3F-14CAA7D1901B}"/>
    <dgm:cxn modelId="{BD2E453C-DA89-401E-B6C5-36E5F3D695E1}" type="presOf" srcId="{72599381-6BDD-4F3B-8EB2-D1B9CD2DD3BD}" destId="{003BE121-FD58-4894-AAB9-A72F1C74869B}" srcOrd="0" destOrd="0" presId="urn:microsoft.com/office/officeart/2005/8/layout/radial6"/>
    <dgm:cxn modelId="{B056B1EC-A46A-4356-9E04-F346B30DE342}" type="presOf" srcId="{A8F90F4A-C86F-46B8-871B-B38F48AEC112}" destId="{D424C20A-FD8F-42F6-BE1A-31894E84E802}" srcOrd="0" destOrd="0" presId="urn:microsoft.com/office/officeart/2005/8/layout/radial6"/>
    <dgm:cxn modelId="{110D693B-EFC8-4A97-8A87-DEEC4DAC3398}" srcId="{82088C80-9B93-44F6-BA50-C784C9526DED}" destId="{A241BBF5-9E7A-4093-8CFB-719B7B45B9B3}" srcOrd="2" destOrd="0" parTransId="{A57D4229-B372-420F-BDD6-B82D8FD00DF9}" sibTransId="{12582802-0A90-4CC9-A481-F103DBF4DFF5}"/>
    <dgm:cxn modelId="{B0B767DB-8D05-4DE5-8B2F-5F24451D2449}" type="presOf" srcId="{92D6487B-4A06-459E-9A0D-1C28B3F85ED7}" destId="{3D114ADE-E866-4E01-85BC-62ED880B3CE0}" srcOrd="0" destOrd="0" presId="urn:microsoft.com/office/officeart/2005/8/layout/radial6"/>
    <dgm:cxn modelId="{5F6ACEE7-B979-400E-8EFC-D5A2345C5EC4}" type="presOf" srcId="{09A4B55F-327E-42C4-A1AA-853592B62AEE}" destId="{5DC573E9-0FA2-44BC-8CD5-1B3E1028B5C0}" srcOrd="0" destOrd="0" presId="urn:microsoft.com/office/officeart/2005/8/layout/radial6"/>
    <dgm:cxn modelId="{730F0001-26D0-4F6C-BD58-D4EAA1736A79}" type="presOf" srcId="{0E7B6136-9121-4C43-BBA9-83814BF3322D}" destId="{5AC9616A-D467-4463-A8F5-A06A576E9A69}" srcOrd="0" destOrd="0" presId="urn:microsoft.com/office/officeart/2005/8/layout/radial6"/>
    <dgm:cxn modelId="{98492E27-42B0-422D-BD55-9F596AF5FBE5}" type="presOf" srcId="{4CBD719D-CBF2-41A6-BD16-65F25BA7187F}" destId="{F0FD6B31-51A1-4174-B002-5B600C667CA8}" srcOrd="0" destOrd="0" presId="urn:microsoft.com/office/officeart/2005/8/layout/radial6"/>
    <dgm:cxn modelId="{BF11DF87-D63B-4FB4-BC5B-7B25F03F6957}" type="presOf" srcId="{A241BBF5-9E7A-4093-8CFB-719B7B45B9B3}" destId="{F2E3F984-19CA-496A-A720-9A37D6FDE127}" srcOrd="0" destOrd="0" presId="urn:microsoft.com/office/officeart/2005/8/layout/radial6"/>
    <dgm:cxn modelId="{91992312-32B7-4FC4-B729-E96272574F31}" type="presOf" srcId="{C926DD08-9192-473F-9A4F-180BC9F86738}" destId="{E0362CCE-92A9-4F3D-827A-E47D2A29F3B6}" srcOrd="0" destOrd="0" presId="urn:microsoft.com/office/officeart/2005/8/layout/radial6"/>
    <dgm:cxn modelId="{9DE6F23E-C79B-4961-9430-C8D34806E647}" type="presOf" srcId="{038C86CC-79B3-4725-BFF7-FAAFC4A01CAB}" destId="{764DA488-BD47-4970-98E4-C3CCB10CCFA9}" srcOrd="0" destOrd="0" presId="urn:microsoft.com/office/officeart/2005/8/layout/radial6"/>
    <dgm:cxn modelId="{D767F407-8D6A-4B01-A15D-0DD896DCA4DA}" srcId="{82088C80-9B93-44F6-BA50-C784C9526DED}" destId="{4CBD719D-CBF2-41A6-BD16-65F25BA7187F}" srcOrd="3" destOrd="0" parTransId="{93D5B712-5DDB-4761-AF6B-7D00C2568AA4}" sibTransId="{A8F90F4A-C86F-46B8-871B-B38F48AEC112}"/>
    <dgm:cxn modelId="{A8F33268-CD0E-4618-AF79-A9C6D988ADE0}" srcId="{82088C80-9B93-44F6-BA50-C784C9526DED}" destId="{72599381-6BDD-4F3B-8EB2-D1B9CD2DD3BD}" srcOrd="1" destOrd="0" parTransId="{7945BCBA-CA5D-4B32-A60D-4CC0B6BAACBE}" sibTransId="{038C86CC-79B3-4725-BFF7-FAAFC4A01CAB}"/>
    <dgm:cxn modelId="{840DEBDD-8C8C-4A39-AEDD-D8B35CD99FE3}" type="presParOf" srcId="{5AC9616A-D467-4463-A8F5-A06A576E9A69}" destId="{8CA55D7F-B2E4-4AD9-A4D1-2B73E6E504E3}" srcOrd="0" destOrd="0" presId="urn:microsoft.com/office/officeart/2005/8/layout/radial6"/>
    <dgm:cxn modelId="{EF57D9A2-0C11-425E-83EE-2346DA47A2A5}" type="presParOf" srcId="{5AC9616A-D467-4463-A8F5-A06A576E9A69}" destId="{E0362CCE-92A9-4F3D-827A-E47D2A29F3B6}" srcOrd="1" destOrd="0" presId="urn:microsoft.com/office/officeart/2005/8/layout/radial6"/>
    <dgm:cxn modelId="{623A474C-E953-4AFE-88A2-5E9B325CBAF5}" type="presParOf" srcId="{5AC9616A-D467-4463-A8F5-A06A576E9A69}" destId="{C2ED0C36-4447-4457-9722-1F07EF06E5D7}" srcOrd="2" destOrd="0" presId="urn:microsoft.com/office/officeart/2005/8/layout/radial6"/>
    <dgm:cxn modelId="{3AC809BF-7516-476F-9B91-50CB78E72F70}" type="presParOf" srcId="{5AC9616A-D467-4463-A8F5-A06A576E9A69}" destId="{E3FE014A-8E56-496E-982C-92CD9ACF0488}" srcOrd="3" destOrd="0" presId="urn:microsoft.com/office/officeart/2005/8/layout/radial6"/>
    <dgm:cxn modelId="{45129B44-415F-42B2-BE3D-9FEB57BD62E7}" type="presParOf" srcId="{5AC9616A-D467-4463-A8F5-A06A576E9A69}" destId="{003BE121-FD58-4894-AAB9-A72F1C74869B}" srcOrd="4" destOrd="0" presId="urn:microsoft.com/office/officeart/2005/8/layout/radial6"/>
    <dgm:cxn modelId="{70F55E0E-6D41-498E-8044-38D057CBBE35}" type="presParOf" srcId="{5AC9616A-D467-4463-A8F5-A06A576E9A69}" destId="{008C44BE-3646-4AB0-A4DD-04E479C4DCA7}" srcOrd="5" destOrd="0" presId="urn:microsoft.com/office/officeart/2005/8/layout/radial6"/>
    <dgm:cxn modelId="{AA46E358-B164-4292-A5A6-7A8EA1993DC0}" type="presParOf" srcId="{5AC9616A-D467-4463-A8F5-A06A576E9A69}" destId="{764DA488-BD47-4970-98E4-C3CCB10CCFA9}" srcOrd="6" destOrd="0" presId="urn:microsoft.com/office/officeart/2005/8/layout/radial6"/>
    <dgm:cxn modelId="{061CF84D-89FE-4EEF-85BD-035686338E45}" type="presParOf" srcId="{5AC9616A-D467-4463-A8F5-A06A576E9A69}" destId="{F2E3F984-19CA-496A-A720-9A37D6FDE127}" srcOrd="7" destOrd="0" presId="urn:microsoft.com/office/officeart/2005/8/layout/radial6"/>
    <dgm:cxn modelId="{BBE7F0BD-780F-4F2A-83A5-BCE7E7502E3F}" type="presParOf" srcId="{5AC9616A-D467-4463-A8F5-A06A576E9A69}" destId="{0F325BDF-0010-40E3-986A-9A81E39072BD}" srcOrd="8" destOrd="0" presId="urn:microsoft.com/office/officeart/2005/8/layout/radial6"/>
    <dgm:cxn modelId="{D93B8488-302D-4ECD-9EE2-5C2E02791C2A}" type="presParOf" srcId="{5AC9616A-D467-4463-A8F5-A06A576E9A69}" destId="{8A5B34EB-72FA-4F5B-BF86-37DDA87BF015}" srcOrd="9" destOrd="0" presId="urn:microsoft.com/office/officeart/2005/8/layout/radial6"/>
    <dgm:cxn modelId="{264472AC-D67C-4528-8D8D-B637159A0490}" type="presParOf" srcId="{5AC9616A-D467-4463-A8F5-A06A576E9A69}" destId="{F0FD6B31-51A1-4174-B002-5B600C667CA8}" srcOrd="10" destOrd="0" presId="urn:microsoft.com/office/officeart/2005/8/layout/radial6"/>
    <dgm:cxn modelId="{5C1888C8-D92D-4907-A70C-64A4FFCE765C}" type="presParOf" srcId="{5AC9616A-D467-4463-A8F5-A06A576E9A69}" destId="{7D66432E-833E-451C-BB4B-08F2C29FE895}" srcOrd="11" destOrd="0" presId="urn:microsoft.com/office/officeart/2005/8/layout/radial6"/>
    <dgm:cxn modelId="{A4936937-5B26-4BFB-AFBF-ACDB20D7A9D7}" type="presParOf" srcId="{5AC9616A-D467-4463-A8F5-A06A576E9A69}" destId="{D424C20A-FD8F-42F6-BE1A-31894E84E802}" srcOrd="12" destOrd="0" presId="urn:microsoft.com/office/officeart/2005/8/layout/radial6"/>
    <dgm:cxn modelId="{AC5973DE-7691-4773-A0FB-5C4DA92F2ED2}" type="presParOf" srcId="{5AC9616A-D467-4463-A8F5-A06A576E9A69}" destId="{5DC573E9-0FA2-44BC-8CD5-1B3E1028B5C0}" srcOrd="13" destOrd="0" presId="urn:microsoft.com/office/officeart/2005/8/layout/radial6"/>
    <dgm:cxn modelId="{7BB05CC2-E0D1-404F-B540-8C3501BF1ED0}" type="presParOf" srcId="{5AC9616A-D467-4463-A8F5-A06A576E9A69}" destId="{48983D7E-4E8B-4E0E-9D0D-3BB8A2FD80DE}" srcOrd="14" destOrd="0" presId="urn:microsoft.com/office/officeart/2005/8/layout/radial6"/>
    <dgm:cxn modelId="{5AABE3FB-6751-4D23-8A92-CC12A0D96A1D}" type="presParOf" srcId="{5AC9616A-D467-4463-A8F5-A06A576E9A69}" destId="{3D114ADE-E866-4E01-85BC-62ED880B3CE0}" srcOrd="15" destOrd="0" presId="urn:microsoft.com/office/officeart/2005/8/layout/radial6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C3CD1E-C560-4D0D-994C-CCCF644A9539}">
      <dsp:nvSpPr>
        <dsp:cNvPr id="0" name=""/>
        <dsp:cNvSpPr/>
      </dsp:nvSpPr>
      <dsp:spPr>
        <a:xfrm>
          <a:off x="2971796" y="1524012"/>
          <a:ext cx="2209791" cy="167640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এশিয়া 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3295412" y="1769515"/>
        <a:ext cx="1562559" cy="1185396"/>
      </dsp:txXfrm>
    </dsp:sp>
    <dsp:sp modelId="{78625831-7D8C-49A9-8535-1FB0639D6997}">
      <dsp:nvSpPr>
        <dsp:cNvPr id="0" name=""/>
        <dsp:cNvSpPr/>
      </dsp:nvSpPr>
      <dsp:spPr>
        <a:xfrm>
          <a:off x="2971813" y="0"/>
          <a:ext cx="2067036" cy="123099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solidFill>
                <a:schemeClr val="accent6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rPr>
            <a:t>উত্তর মহাসাগর</a:t>
          </a:r>
          <a:endParaRPr lang="en-US" sz="2400" kern="1200" dirty="0">
            <a:solidFill>
              <a:schemeClr val="accent6">
                <a:lumMod val="20000"/>
                <a:lumOff val="80000"/>
              </a:schemeClr>
            </a:solidFill>
          </a:endParaRPr>
        </a:p>
      </dsp:txBody>
      <dsp:txXfrm>
        <a:off x="3274523" y="180275"/>
        <a:ext cx="1461616" cy="870447"/>
      </dsp:txXfrm>
    </dsp:sp>
    <dsp:sp modelId="{1C1550E1-CBC0-42A4-8141-98B6B8959699}">
      <dsp:nvSpPr>
        <dsp:cNvPr id="0" name=""/>
        <dsp:cNvSpPr/>
      </dsp:nvSpPr>
      <dsp:spPr>
        <a:xfrm>
          <a:off x="5562596" y="1524016"/>
          <a:ext cx="1997015" cy="184415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500" kern="1200" dirty="0" smtClean="0">
              <a:solidFill>
                <a:schemeClr val="accent6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rPr>
            <a:t>প্রশান্ত মহাসাগর</a:t>
          </a:r>
          <a:endParaRPr lang="en-US" sz="2500" kern="1200" dirty="0">
            <a:solidFill>
              <a:schemeClr val="accent6">
                <a:lumMod val="20000"/>
                <a:lumOff val="80000"/>
              </a:schemeClr>
            </a:solidFill>
          </a:endParaRPr>
        </a:p>
      </dsp:txBody>
      <dsp:txXfrm>
        <a:off x="5855052" y="1794087"/>
        <a:ext cx="1412103" cy="1304015"/>
      </dsp:txXfrm>
    </dsp:sp>
    <dsp:sp modelId="{500CFE6B-A835-4FF9-9099-7BF67FFF2E9B}">
      <dsp:nvSpPr>
        <dsp:cNvPr id="0" name=""/>
        <dsp:cNvSpPr/>
      </dsp:nvSpPr>
      <dsp:spPr>
        <a:xfrm>
          <a:off x="3200388" y="3347646"/>
          <a:ext cx="1914637" cy="1376753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5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ভারত মহাসাগর</a:t>
          </a:r>
          <a:endParaRPr lang="en-US" sz="25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480780" y="3549267"/>
        <a:ext cx="1353853" cy="973511"/>
      </dsp:txXfrm>
    </dsp:sp>
    <dsp:sp modelId="{6F38D478-E96E-4C9C-BE53-761F2EC713D4}">
      <dsp:nvSpPr>
        <dsp:cNvPr id="0" name=""/>
        <dsp:cNvSpPr/>
      </dsp:nvSpPr>
      <dsp:spPr>
        <a:xfrm>
          <a:off x="0" y="1523997"/>
          <a:ext cx="2282538" cy="1844144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500" kern="1200" dirty="0" smtClean="0">
              <a:latin typeface="NikoshBAN" pitchFamily="2" charset="0"/>
              <a:cs typeface="NikoshBAN" pitchFamily="2" charset="0"/>
            </a:rPr>
            <a:t>ইউরোপ</a:t>
          </a:r>
          <a:endParaRPr lang="en-US" sz="2500" kern="1200" dirty="0">
            <a:latin typeface="NikoshBAN" pitchFamily="2" charset="0"/>
            <a:cs typeface="NikoshBAN" pitchFamily="2" charset="0"/>
          </a:endParaRPr>
        </a:p>
      </dsp:txBody>
      <dsp:txXfrm>
        <a:off x="334270" y="1794066"/>
        <a:ext cx="1613998" cy="13040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058F5-5CD2-4E10-B0EC-8920E1445A6C}">
      <dsp:nvSpPr>
        <dsp:cNvPr id="0" name=""/>
        <dsp:cNvSpPr/>
      </dsp:nvSpPr>
      <dsp:spPr>
        <a:xfrm rot="5400000">
          <a:off x="-255366" y="256932"/>
          <a:ext cx="1702444" cy="1191711"/>
        </a:xfrm>
        <a:prstGeom prst="chevron">
          <a:avLst/>
        </a:prstGeom>
        <a:solidFill>
          <a:schemeClr val="accent2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000" kern="1200" dirty="0" smtClean="0">
              <a:latin typeface="NikoshBAN" pitchFamily="2" charset="0"/>
              <a:cs typeface="NikoshBAN" pitchFamily="2" charset="0"/>
            </a:rPr>
            <a:t>১. </a:t>
          </a:r>
          <a:endParaRPr lang="en-US" sz="3000" kern="1200" dirty="0"/>
        </a:p>
      </dsp:txBody>
      <dsp:txXfrm rot="-5400000">
        <a:off x="1" y="597422"/>
        <a:ext cx="1191711" cy="510733"/>
      </dsp:txXfrm>
    </dsp:sp>
    <dsp:sp modelId="{869B5710-ACD6-4039-993C-848764C5A1CC}">
      <dsp:nvSpPr>
        <dsp:cNvPr id="0" name=""/>
        <dsp:cNvSpPr/>
      </dsp:nvSpPr>
      <dsp:spPr>
        <a:xfrm rot="5400000">
          <a:off x="4157361" y="-2965644"/>
          <a:ext cx="1106589" cy="7037888"/>
        </a:xfrm>
        <a:prstGeom prst="round2Same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extrusionH="12700"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এশিয়া মহাদেশের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প্রাচীন সভ্যতা সম্পর্কে লিখতে পারবে। 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 rot="-5400000">
        <a:off x="1191712" y="54024"/>
        <a:ext cx="6983869" cy="998551"/>
      </dsp:txXfrm>
    </dsp:sp>
    <dsp:sp modelId="{F7238A48-6E96-4FDC-B718-543FB9D84B12}">
      <dsp:nvSpPr>
        <dsp:cNvPr id="0" name=""/>
        <dsp:cNvSpPr/>
      </dsp:nvSpPr>
      <dsp:spPr>
        <a:xfrm rot="5400000">
          <a:off x="-255366" y="1766344"/>
          <a:ext cx="1702444" cy="1191711"/>
        </a:xfrm>
        <a:prstGeom prst="chevron">
          <a:avLst/>
        </a:prstGeom>
        <a:solidFill>
          <a:schemeClr val="tx2">
            <a:lumMod val="5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000" kern="1200" dirty="0" smtClean="0">
              <a:latin typeface="NikoshBAN" pitchFamily="2" charset="0"/>
              <a:cs typeface="NikoshBAN" pitchFamily="2" charset="0"/>
            </a:rPr>
            <a:t>২. </a:t>
          </a:r>
          <a:endParaRPr lang="en-US" sz="3000" kern="1200" dirty="0"/>
        </a:p>
      </dsp:txBody>
      <dsp:txXfrm rot="-5400000">
        <a:off x="1" y="2106834"/>
        <a:ext cx="1191711" cy="510733"/>
      </dsp:txXfrm>
    </dsp:sp>
    <dsp:sp modelId="{03EA18A4-B2C9-45FC-8C36-CE656B3185BE}">
      <dsp:nvSpPr>
        <dsp:cNvPr id="0" name=""/>
        <dsp:cNvSpPr/>
      </dsp:nvSpPr>
      <dsp:spPr>
        <a:xfrm rot="5400000">
          <a:off x="4157361" y="-1454672"/>
          <a:ext cx="1106589" cy="7037888"/>
        </a:xfrm>
        <a:prstGeom prst="round2Same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extrusionH="127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এশিয়া মহাদেশের ভূ-প্রকৃতি ব্যাখ্যা করতে পারবে</a:t>
          </a: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।</a:t>
          </a:r>
          <a:endParaRPr lang="en-US" sz="2800" kern="1200" dirty="0"/>
        </a:p>
      </dsp:txBody>
      <dsp:txXfrm rot="-5400000">
        <a:off x="1191712" y="1564996"/>
        <a:ext cx="6983869" cy="998551"/>
      </dsp:txXfrm>
    </dsp:sp>
    <dsp:sp modelId="{97B46740-EE3E-4D87-A8EF-DE5026CA2DB6}">
      <dsp:nvSpPr>
        <dsp:cNvPr id="0" name=""/>
        <dsp:cNvSpPr/>
      </dsp:nvSpPr>
      <dsp:spPr>
        <a:xfrm rot="5400000">
          <a:off x="-255366" y="3275756"/>
          <a:ext cx="1702444" cy="1191711"/>
        </a:xfrm>
        <a:prstGeom prst="chevron">
          <a:avLst/>
        </a:prstGeom>
        <a:solidFill>
          <a:schemeClr val="accent6">
            <a:lumMod val="75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000" kern="1200" dirty="0" smtClean="0">
              <a:latin typeface="NikoshBAN" pitchFamily="2" charset="0"/>
              <a:cs typeface="NikoshBAN" pitchFamily="2" charset="0"/>
            </a:rPr>
            <a:t>৩. </a:t>
          </a:r>
          <a:endParaRPr lang="en-US" sz="3000" kern="1200" dirty="0"/>
        </a:p>
      </dsp:txBody>
      <dsp:txXfrm rot="-5400000">
        <a:off x="1" y="3616246"/>
        <a:ext cx="1191711" cy="510733"/>
      </dsp:txXfrm>
    </dsp:sp>
    <dsp:sp modelId="{AC524FF5-A57D-4165-BDB6-4C94995CBAE2}">
      <dsp:nvSpPr>
        <dsp:cNvPr id="0" name=""/>
        <dsp:cNvSpPr/>
      </dsp:nvSpPr>
      <dsp:spPr>
        <a:xfrm rot="5400000">
          <a:off x="4157361" y="6149"/>
          <a:ext cx="1106589" cy="7037888"/>
        </a:xfrm>
        <a:prstGeom prst="round2Same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extrusionH="12700"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এভারেস্ট পর্বত সম্পর্কে বলতে পারবে। </a:t>
          </a:r>
          <a:endParaRPr lang="en-US" sz="2800" kern="1200" dirty="0"/>
        </a:p>
      </dsp:txBody>
      <dsp:txXfrm rot="-5400000">
        <a:off x="1191712" y="3025818"/>
        <a:ext cx="6983869" cy="9985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2DEEF5-93CC-43BB-BCAA-9CC44372166D}">
      <dsp:nvSpPr>
        <dsp:cNvPr id="0" name=""/>
        <dsp:cNvSpPr/>
      </dsp:nvSpPr>
      <dsp:spPr>
        <a:xfrm>
          <a:off x="3318216" y="2446472"/>
          <a:ext cx="1745567" cy="1745567"/>
        </a:xfrm>
        <a:prstGeom prst="ellipse">
          <a:avLst/>
        </a:prstGeom>
        <a:solidFill>
          <a:schemeClr val="accent6">
            <a:lumMod val="50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100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প্রাচীন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100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সভ্যতা</a:t>
          </a:r>
          <a:endParaRPr lang="en-US" sz="3100" kern="1200" dirty="0"/>
        </a:p>
      </dsp:txBody>
      <dsp:txXfrm>
        <a:off x="3573848" y="2702104"/>
        <a:ext cx="1234303" cy="1234303"/>
      </dsp:txXfrm>
    </dsp:sp>
    <dsp:sp modelId="{4918F852-79D5-4386-9A2C-18BAE78D12A5}">
      <dsp:nvSpPr>
        <dsp:cNvPr id="0" name=""/>
        <dsp:cNvSpPr/>
      </dsp:nvSpPr>
      <dsp:spPr>
        <a:xfrm rot="16200000">
          <a:off x="4006539" y="1812128"/>
          <a:ext cx="368921" cy="5934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4061877" y="1986165"/>
        <a:ext cx="258245" cy="356095"/>
      </dsp:txXfrm>
    </dsp:sp>
    <dsp:sp modelId="{44E067D0-019D-45FB-96EE-4CD79A777BAA}">
      <dsp:nvSpPr>
        <dsp:cNvPr id="0" name=""/>
        <dsp:cNvSpPr/>
      </dsp:nvSpPr>
      <dsp:spPr>
        <a:xfrm>
          <a:off x="3318216" y="4826"/>
          <a:ext cx="1745567" cy="1745567"/>
        </a:xfrm>
        <a:prstGeom prst="ellipse">
          <a:avLst/>
        </a:prstGeom>
        <a:solidFill>
          <a:srgbClr val="002060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মেসোপটেমিয়া সভ্যতা </a:t>
          </a:r>
          <a:endParaRPr lang="en-US" sz="2000" kern="1200" dirty="0"/>
        </a:p>
      </dsp:txBody>
      <dsp:txXfrm>
        <a:off x="3573848" y="260458"/>
        <a:ext cx="1234303" cy="1234303"/>
      </dsp:txXfrm>
    </dsp:sp>
    <dsp:sp modelId="{0F8C9455-3A69-4F70-9FC3-EEB56A1DD37D}">
      <dsp:nvSpPr>
        <dsp:cNvPr id="0" name=""/>
        <dsp:cNvSpPr/>
      </dsp:nvSpPr>
      <dsp:spPr>
        <a:xfrm rot="20520000">
          <a:off x="5157680" y="2648481"/>
          <a:ext cx="368921" cy="5934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5160388" y="2784280"/>
        <a:ext cx="258245" cy="356095"/>
      </dsp:txXfrm>
    </dsp:sp>
    <dsp:sp modelId="{DB298F11-3D25-401B-8C05-E04F1F4DF24C}">
      <dsp:nvSpPr>
        <dsp:cNvPr id="0" name=""/>
        <dsp:cNvSpPr/>
      </dsp:nvSpPr>
      <dsp:spPr>
        <a:xfrm>
          <a:off x="5640359" y="1691962"/>
          <a:ext cx="1745567" cy="1745567"/>
        </a:xfrm>
        <a:prstGeom prst="ellipse">
          <a:avLst/>
        </a:prstGeom>
        <a:solidFill>
          <a:schemeClr val="accent3">
            <a:lumMod val="50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100" kern="1200" dirty="0" smtClean="0">
              <a:latin typeface="NikoshBAN" pitchFamily="2" charset="0"/>
              <a:cs typeface="NikoshBAN" pitchFamily="2" charset="0"/>
            </a:rPr>
            <a:t>চৈনিক সভ্যতা </a:t>
          </a:r>
          <a:endParaRPr lang="en-US" sz="3100" kern="1200" dirty="0"/>
        </a:p>
      </dsp:txBody>
      <dsp:txXfrm>
        <a:off x="5895991" y="1947594"/>
        <a:ext cx="1234303" cy="1234303"/>
      </dsp:txXfrm>
    </dsp:sp>
    <dsp:sp modelId="{0CCC8F67-6E7F-4D5B-A740-637C35727E5B}">
      <dsp:nvSpPr>
        <dsp:cNvPr id="0" name=""/>
        <dsp:cNvSpPr/>
      </dsp:nvSpPr>
      <dsp:spPr>
        <a:xfrm rot="3240000">
          <a:off x="4717983" y="4001729"/>
          <a:ext cx="368921" cy="5934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4740794" y="4075659"/>
        <a:ext cx="258245" cy="356095"/>
      </dsp:txXfrm>
    </dsp:sp>
    <dsp:sp modelId="{BC1E05D5-2DE0-4487-8602-5171A7E1E5EC}">
      <dsp:nvSpPr>
        <dsp:cNvPr id="0" name=""/>
        <dsp:cNvSpPr/>
      </dsp:nvSpPr>
      <dsp:spPr>
        <a:xfrm>
          <a:off x="4753379" y="4421805"/>
          <a:ext cx="1745567" cy="1745567"/>
        </a:xfrm>
        <a:prstGeom prst="ellipse">
          <a:avLst/>
        </a:prstGeom>
        <a:solidFill>
          <a:schemeClr val="tx1">
            <a:lumMod val="95000"/>
            <a:lumOff val="5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100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সিন্ধু সভ্যতা </a:t>
          </a:r>
          <a:endParaRPr lang="en-US" sz="3100" kern="1200" dirty="0"/>
        </a:p>
      </dsp:txBody>
      <dsp:txXfrm>
        <a:off x="5009011" y="4677437"/>
        <a:ext cx="1234303" cy="1234303"/>
      </dsp:txXfrm>
    </dsp:sp>
    <dsp:sp modelId="{F5DB7481-1E0B-45CB-9ACD-3CA0521889D4}">
      <dsp:nvSpPr>
        <dsp:cNvPr id="0" name=""/>
        <dsp:cNvSpPr/>
      </dsp:nvSpPr>
      <dsp:spPr>
        <a:xfrm rot="7560000">
          <a:off x="3295094" y="4001729"/>
          <a:ext cx="368921" cy="5934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 rot="10800000">
        <a:off x="3382959" y="4075659"/>
        <a:ext cx="258245" cy="356095"/>
      </dsp:txXfrm>
    </dsp:sp>
    <dsp:sp modelId="{E08FE41C-7CD0-4A97-92C2-14124814B59F}">
      <dsp:nvSpPr>
        <dsp:cNvPr id="0" name=""/>
        <dsp:cNvSpPr/>
      </dsp:nvSpPr>
      <dsp:spPr>
        <a:xfrm>
          <a:off x="1883052" y="4421805"/>
          <a:ext cx="1745567" cy="1745567"/>
        </a:xfrm>
        <a:prstGeom prst="ellipse">
          <a:avLst/>
        </a:prstGeom>
        <a:solidFill>
          <a:srgbClr val="7030A0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100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পারস্য সভ্যতা </a:t>
          </a:r>
          <a:endParaRPr lang="en-US" sz="3100" kern="1200" dirty="0"/>
        </a:p>
      </dsp:txBody>
      <dsp:txXfrm>
        <a:off x="2138684" y="4677437"/>
        <a:ext cx="1234303" cy="1234303"/>
      </dsp:txXfrm>
    </dsp:sp>
    <dsp:sp modelId="{C18020D8-96E2-4190-80C0-B997F6B987E5}">
      <dsp:nvSpPr>
        <dsp:cNvPr id="0" name=""/>
        <dsp:cNvSpPr/>
      </dsp:nvSpPr>
      <dsp:spPr>
        <a:xfrm rot="11880000">
          <a:off x="2855397" y="2648481"/>
          <a:ext cx="368921" cy="5934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 rot="10800000">
        <a:off x="2963365" y="2784280"/>
        <a:ext cx="258245" cy="356095"/>
      </dsp:txXfrm>
    </dsp:sp>
    <dsp:sp modelId="{27E1AAB7-46F9-4CED-9BC3-C22B440C9786}">
      <dsp:nvSpPr>
        <dsp:cNvPr id="0" name=""/>
        <dsp:cNvSpPr/>
      </dsp:nvSpPr>
      <dsp:spPr>
        <a:xfrm>
          <a:off x="996072" y="1691962"/>
          <a:ext cx="1745567" cy="1745567"/>
        </a:xfrm>
        <a:prstGeom prst="ellipse">
          <a:avLst/>
        </a:prstGeom>
        <a:solidFill>
          <a:srgbClr val="00B050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100" kern="120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হিব্রু সভ্যতা </a:t>
          </a:r>
          <a:endParaRPr lang="en-US" sz="3100" kern="12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sp:txBody>
      <dsp:txXfrm>
        <a:off x="1251704" y="1947594"/>
        <a:ext cx="1234303" cy="12343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114ADE-E866-4E01-85BC-62ED880B3CE0}">
      <dsp:nvSpPr>
        <dsp:cNvPr id="0" name=""/>
        <dsp:cNvSpPr/>
      </dsp:nvSpPr>
      <dsp:spPr>
        <a:xfrm>
          <a:off x="1559964" y="741248"/>
          <a:ext cx="4957270" cy="4957270"/>
        </a:xfrm>
        <a:prstGeom prst="blockArc">
          <a:avLst>
            <a:gd name="adj1" fmla="val 11880000"/>
            <a:gd name="adj2" fmla="val 16200000"/>
            <a:gd name="adj3" fmla="val 46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24C20A-FD8F-42F6-BE1A-31894E84E802}">
      <dsp:nvSpPr>
        <dsp:cNvPr id="0" name=""/>
        <dsp:cNvSpPr/>
      </dsp:nvSpPr>
      <dsp:spPr>
        <a:xfrm>
          <a:off x="1559964" y="741248"/>
          <a:ext cx="4957270" cy="4957270"/>
        </a:xfrm>
        <a:prstGeom prst="blockArc">
          <a:avLst>
            <a:gd name="adj1" fmla="val 7560000"/>
            <a:gd name="adj2" fmla="val 11880000"/>
            <a:gd name="adj3" fmla="val 46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5B34EB-72FA-4F5B-BF86-37DDA87BF015}">
      <dsp:nvSpPr>
        <dsp:cNvPr id="0" name=""/>
        <dsp:cNvSpPr/>
      </dsp:nvSpPr>
      <dsp:spPr>
        <a:xfrm>
          <a:off x="1559964" y="741248"/>
          <a:ext cx="4957270" cy="4957270"/>
        </a:xfrm>
        <a:prstGeom prst="blockArc">
          <a:avLst>
            <a:gd name="adj1" fmla="val 3240000"/>
            <a:gd name="adj2" fmla="val 7560000"/>
            <a:gd name="adj3" fmla="val 46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4DA488-BD47-4970-98E4-C3CCB10CCFA9}">
      <dsp:nvSpPr>
        <dsp:cNvPr id="0" name=""/>
        <dsp:cNvSpPr/>
      </dsp:nvSpPr>
      <dsp:spPr>
        <a:xfrm>
          <a:off x="1559964" y="741248"/>
          <a:ext cx="4957270" cy="4957270"/>
        </a:xfrm>
        <a:prstGeom prst="blockArc">
          <a:avLst>
            <a:gd name="adj1" fmla="val 20520000"/>
            <a:gd name="adj2" fmla="val 3240000"/>
            <a:gd name="adj3" fmla="val 46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FE014A-8E56-496E-982C-92CD9ACF0488}">
      <dsp:nvSpPr>
        <dsp:cNvPr id="0" name=""/>
        <dsp:cNvSpPr/>
      </dsp:nvSpPr>
      <dsp:spPr>
        <a:xfrm>
          <a:off x="1559964" y="741248"/>
          <a:ext cx="4957270" cy="4957270"/>
        </a:xfrm>
        <a:prstGeom prst="blockArc">
          <a:avLst>
            <a:gd name="adj1" fmla="val 16200000"/>
            <a:gd name="adj2" fmla="val 20520000"/>
            <a:gd name="adj3" fmla="val 46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A55D7F-B2E4-4AD9-A4D1-2B73E6E504E3}">
      <dsp:nvSpPr>
        <dsp:cNvPr id="0" name=""/>
        <dsp:cNvSpPr/>
      </dsp:nvSpPr>
      <dsp:spPr>
        <a:xfrm>
          <a:off x="2898799" y="2080083"/>
          <a:ext cx="2279600" cy="2279600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700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এশিয়া মহাদেশের ভূপ্রকৃতি</a:t>
          </a:r>
          <a:endParaRPr lang="en-US" sz="2700" kern="1200" dirty="0">
            <a:solidFill>
              <a:schemeClr val="bg1"/>
            </a:solidFill>
          </a:endParaRPr>
        </a:p>
      </dsp:txBody>
      <dsp:txXfrm>
        <a:off x="3232639" y="2413923"/>
        <a:ext cx="1611920" cy="1611920"/>
      </dsp:txXfrm>
    </dsp:sp>
    <dsp:sp modelId="{E0362CCE-92A9-4F3D-827A-E47D2A29F3B6}">
      <dsp:nvSpPr>
        <dsp:cNvPr id="0" name=""/>
        <dsp:cNvSpPr/>
      </dsp:nvSpPr>
      <dsp:spPr>
        <a:xfrm>
          <a:off x="3240739" y="834"/>
          <a:ext cx="1595720" cy="1595720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উত্তরে বরফ আচ্ছাদিত সাইবেরিয়া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3474427" y="234522"/>
        <a:ext cx="1128344" cy="1128344"/>
      </dsp:txXfrm>
    </dsp:sp>
    <dsp:sp modelId="{003BE121-FD58-4894-AAB9-A72F1C74869B}">
      <dsp:nvSpPr>
        <dsp:cNvPr id="0" name=""/>
        <dsp:cNvSpPr/>
      </dsp:nvSpPr>
      <dsp:spPr>
        <a:xfrm>
          <a:off x="5543427" y="1673834"/>
          <a:ext cx="1595720" cy="1595720"/>
        </a:xfrm>
        <a:prstGeom prst="ellipse">
          <a:avLst/>
        </a:prstGeom>
        <a:solidFill>
          <a:srgbClr val="00B050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400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পশ্চিমে উত্তপ্ত মরুভূমি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5777115" y="1907522"/>
        <a:ext cx="1128344" cy="1128344"/>
      </dsp:txXfrm>
    </dsp:sp>
    <dsp:sp modelId="{F2E3F984-19CA-496A-A720-9A37D6FDE127}">
      <dsp:nvSpPr>
        <dsp:cNvPr id="0" name=""/>
        <dsp:cNvSpPr/>
      </dsp:nvSpPr>
      <dsp:spPr>
        <a:xfrm>
          <a:off x="4663879" y="4380806"/>
          <a:ext cx="1595720" cy="1595720"/>
        </a:xfrm>
        <a:prstGeom prst="ellipse">
          <a:avLst/>
        </a:prstGeom>
        <a:solidFill>
          <a:srgbClr val="002060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400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প্রায় তিনভাগ অঞ্চল সমভূমি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4897567" y="4614494"/>
        <a:ext cx="1128344" cy="1128344"/>
      </dsp:txXfrm>
    </dsp:sp>
    <dsp:sp modelId="{F0FD6B31-51A1-4174-B002-5B600C667CA8}">
      <dsp:nvSpPr>
        <dsp:cNvPr id="0" name=""/>
        <dsp:cNvSpPr/>
      </dsp:nvSpPr>
      <dsp:spPr>
        <a:xfrm>
          <a:off x="1817600" y="4380806"/>
          <a:ext cx="1595720" cy="1595720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পৃথিবীর বৃহত্তম হ্রদ কাস্পিয়ান সাগর </a:t>
          </a:r>
          <a:endParaRPr lang="en-US" sz="1400" kern="1200" dirty="0"/>
        </a:p>
      </dsp:txBody>
      <dsp:txXfrm>
        <a:off x="2051288" y="4614494"/>
        <a:ext cx="1128344" cy="1128344"/>
      </dsp:txXfrm>
    </dsp:sp>
    <dsp:sp modelId="{5DC573E9-0FA2-44BC-8CD5-1B3E1028B5C0}">
      <dsp:nvSpPr>
        <dsp:cNvPr id="0" name=""/>
        <dsp:cNvSpPr/>
      </dsp:nvSpPr>
      <dsp:spPr>
        <a:xfrm>
          <a:off x="938052" y="1673834"/>
          <a:ext cx="1595720" cy="1595720"/>
        </a:xfrm>
        <a:prstGeom prst="ellipse">
          <a:avLst/>
        </a:prstGeom>
        <a:solidFill>
          <a:srgbClr val="7030A0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400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পৃথিবীর বৃহত্তম ১০টি  নদীর মধ্যে ৭টি এই মহাদেশে</a:t>
          </a:r>
          <a:endParaRPr lang="en-US" sz="1400" kern="12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sp:txBody>
      <dsp:txXfrm>
        <a:off x="1171740" y="1907522"/>
        <a:ext cx="1128344" cy="11283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6BDF6-DAA8-442C-A3CF-C4BEE98F6070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46BAF-0868-46F5-A462-536D08EA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636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46BAF-0868-46F5-A462-536D08EAC01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29179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46BAF-0868-46F5-A462-536D08EAC01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76189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46BAF-0868-46F5-A462-536D08EAC01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884812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46BAF-0868-46F5-A462-536D08EAC01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68517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প্রশ্নোত্তরের মাধ্যমে অগ্রসর হতে হবে।এভাবে প্রশ্ন করা যেতে পারে-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প্রাচীন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সভ্যতা আসার পর প্রশ্ন করা এর পর কোন সভ্যতা? এর পর কোন সভ্যতা? এভাবে শিক্ষার্থীরা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উত্তর দিলে তারপর সভ্যতার নাম প্রদর্শন করা যেতে পারে।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46BAF-0868-46F5-A462-536D08EAC01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787846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ভূপ্রকৃতির বৈচিত্র্যপূর্ণতা</a:t>
            </a:r>
            <a:r>
              <a:rPr lang="bn-BD" sz="1200" baseline="0" dirty="0" smtClean="0">
                <a:solidFill>
                  <a:schemeClr val="tx1"/>
                </a:solidFill>
                <a:latin typeface="+mn-lt"/>
                <a:cs typeface="+mn-cs"/>
              </a:rPr>
              <a:t> সম্পর্কে আলোচনা করে পরবর্তী অগ্রসর হতে হবে।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ভূপ্রকৃতি কোথাও</a:t>
            </a:r>
            <a:r>
              <a:rPr lang="bn-BD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উচু কোথাও নিচু আবার কোথাও সাগর, কোথাও নদ নদী ইত্যাদি। </a:t>
            </a:r>
            <a:endParaRPr lang="en-US" sz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46BAF-0868-46F5-A462-536D08EAC01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423417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এশিয়া মহাদেশের ভূপ্রকৃতি বৈচিত্র্যপূর্ণ।</a:t>
            </a:r>
            <a:r>
              <a:rPr lang="bn-BD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কারণ-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এশিয়া মহাদেশ</a:t>
            </a:r>
            <a:r>
              <a:rPr lang="bn-BD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একদিকে পাহাড়, পর্বত, সমতলভূমি, নদী, বরফ আচ্ছাদিত ইত্যাদি।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46BAF-0868-46F5-A462-536D08EAC01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498738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প্রশ্নোত্তরের মাধ্যমে অগ্রসর হতে হবে। এভাবে প্রশ্ন করা যেতে পারে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। যেমন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যেমন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চিত্রগুলোর মাধ্যমে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কোন ধরনের ভূপ্রকৃতি বুঝানো হয়েছে?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উপরের চিত্রের দ্বারা বরফ আচ্ছাদিত অঞ্চল বুঝানো হয়েছে। 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46BAF-0868-46F5-A462-536D08EAC01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837638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প্রশ্নোত্তরের মাধ্যমে অগ্রসর হতে হবে।এভাবে প্রশ্ন করা যেতে পারে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। যেমন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যেমন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চিত্রগুলোর মাধ্যমে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কোন ধরনের ভূপ্রকৃতি বুঝানো হয়েছে?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এশিয়া মহাদেশের ভূপ্রকৃতি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বৈচিত্র্যপূর্ণ কেননা এই মহাদেশে বিভিন্ন প্রকার ভূপ্রকৃতির প্রায় সবগুলোই বিদ্যমান।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46BAF-0868-46F5-A462-536D08EAC01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97305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প্রশ্নোত্তরের মাধ্যমে অগ্রসর হতে হবে।এভাবে প্রশ্ন করা যেতে পারে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। যেমন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চিত্রগুলোর মাধ্যমে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কোন ধরনের ভূপ্রকৃতি বুঝানো হয়েছে?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46BAF-0868-46F5-A462-536D08EAC01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539506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প্রশ্নোত্তরের মাধ্যমে অগ্রসর হতে হবে। এভাবে প্রশ্ন করা যেতে পারে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। যেমন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চিত্রগুলোর মাধ্যমে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কোন ধরনের ভূপ্রকৃতি বুঝানো হয়েছে?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46BAF-0868-46F5-A462-536D08EAC01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93414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46BAF-0868-46F5-A462-536D08EAC01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697854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প্রশ্নোত্তরের মাধ্যমে অগ্রসর হতে হবে। এভাবে প্রশ্ন করা যেতে পারে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। যেমন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চিত্রগুলোর মাধ্যমে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কোন ধরনের ভূপ্রকৃতি বুঝানো হয়েছে?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46BAF-0868-46F5-A462-536D08EAC01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18698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প্রশ্নোত্তরের মাধ্যমে অগ্রসর হতে হবে।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এশিয়া মহাদেশের ভূপ্রকৃতি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শো</a:t>
            </a:r>
            <a:r>
              <a:rPr lang="en-US" baseline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baseline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baseline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baseline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aseline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baseline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baseline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এশিয়া মহাদেশের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উত্তরে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ভূপ্রকৃতি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46BAF-0868-46F5-A462-536D08EAC01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39051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/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চিত্রের ঘটনাটির</a:t>
            </a:r>
            <a:r>
              <a:rPr lang="bn-BD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দ্বারা হিমালয় পর্বত আরোহণকারী প্রথম বাংলাদেশী মুসা-ইব্রাহীমকে প্রধানমন্ত্রী কর্তৃক সাবাস দেয়া বুঝানো হয়েছে ।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46BAF-0868-46F5-A462-536D08EAC01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121433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প্রশ্নোত্তরের মাধ্যমে অগ্রসর হতে হবে। এভাবে প্রশ্ন করা যেতে পারে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। যেমন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চিত্রটি কোন পর্বতের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46BAF-0868-46F5-A462-536D08EAC01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646922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এই স্লাইডটি দেখার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জন্য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ধারাবাহিকভাবে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(১,২,৩,৪,৫) অগ্রসর হতে হবে।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প্রথমবার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ক্লিক করলে চিত্রসহ তথ্য আসবে দ্বিতীয় বার ক্লিক করলে তথ্য চলে যাবে। 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46BAF-0868-46F5-A462-536D08EAC01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094587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Trigger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এর কাজ করা আছে।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শিক্ষার্থীরা যে </a:t>
            </a:r>
            <a:r>
              <a:rPr lang="bn-BD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Op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tion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টি উত্তর দেবে সেই </a:t>
            </a:r>
            <a:r>
              <a:rPr lang="bn-BD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Op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টির উপর ক্লিক করতে হবে।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46BAF-0868-46F5-A462-536D08EAC01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85524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শিক্ষার্থীরা যে </a:t>
            </a:r>
            <a:r>
              <a:rPr lang="bn-BD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Op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tion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টি উত্তর দেবে সেই </a:t>
            </a:r>
            <a:r>
              <a:rPr lang="bn-BD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Op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টির উপর ক্লিক করতে হবে।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46BAF-0868-46F5-A462-536D08EAC01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500883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শিক্ষার্থীরা যে </a:t>
            </a:r>
            <a:r>
              <a:rPr lang="bn-BD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Op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tion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টি উত্তর দেবে সেই </a:t>
            </a:r>
            <a:r>
              <a:rPr lang="bn-BD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Op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এর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উপর ক্লিক করতে হবে</a:t>
            </a:r>
            <a:r>
              <a:rPr lang="bn-BD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। উত্তর</a:t>
            </a:r>
            <a:r>
              <a:rPr lang="bn-BD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সঠিক হলে সবুজ কালিতে টিক চিহ্ন আসবে এবং উত্তর ভুল হলে লাল কালিতে ক্রস চিহ্ন আসবে। 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46BAF-0868-46F5-A462-536D08EAC01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30748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মানচিত্রে সম্ভাব্য সভ্যতার স্থানে</a:t>
            </a:r>
            <a:r>
              <a:rPr lang="bn-BD" baseline="0" dirty="0" smtClean="0"/>
              <a:t> মাউস পয়েন্টার রেখে ক্লিক করতে হবে। তাহলে পাশে সভ্যতার নাম লেখা আসবে। যেমন- ইরানের নিচে ক্লিক করলে পারস্য সভ্যতা আসবে।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46BAF-0868-46F5-A462-536D08EAC01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26436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46BAF-0868-46F5-A462-536D08EAC01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19559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46BAF-0868-46F5-A462-536D08EAC01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61792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46BAF-0868-46F5-A462-536D08EAC01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975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46BAF-0868-46F5-A462-536D08EAC01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87339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46BAF-0868-46F5-A462-536D08EAC01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5793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46BAF-0868-46F5-A462-536D08EAC01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70529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46BAF-0868-46F5-A462-536D08EAC01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84568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12/25/2019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12/25/2019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12/25/2019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12/25/2019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12/25/2019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12/25/2019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12/25/2019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12/25/2019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12/25/2019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33400" y="6324600"/>
            <a:ext cx="2133600" cy="365125"/>
          </a:xfr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12/25/2019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12/25/2019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12/25/2019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12/25/2019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12/25/2019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12/25/2019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12/25/2019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12/25/2019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12/25/2019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12/25/2019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12/25/2019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12/25/2019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12/25/2019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BC74E-1371-49DC-AD3C-BAFD261EAE85}" type="datetimeFigureOut">
              <a:rPr lang="en-US" smtClean="0"/>
              <a:pPr/>
              <a:t>12/25/2019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anging garden 7.jpg"/>
          <p:cNvPicPr>
            <a:picLocks noChangeAspect="1"/>
          </p:cNvPicPr>
          <p:nvPr/>
        </p:nvPicPr>
        <p:blipFill>
          <a:blip r:embed="rId2"/>
          <a:srcRect l="26667"/>
          <a:stretch>
            <a:fillRect/>
          </a:stretch>
        </p:blipFill>
        <p:spPr>
          <a:xfrm>
            <a:off x="685800" y="571500"/>
            <a:ext cx="800100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066800" y="2644170"/>
            <a:ext cx="7239000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13800" b="1" dirty="0" smtClean="0">
                <a:ln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b="1" dirty="0">
              <a:ln/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685800"/>
            <a:ext cx="7924800" cy="5486400"/>
          </a:xfrm>
          <a:prstGeom prst="rect">
            <a:avLst/>
          </a:prstGeom>
          <a:noFill/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143000"/>
            <a:ext cx="42672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2590800" y="304800"/>
            <a:ext cx="3505200" cy="6096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u="sng" dirty="0" smtClean="0">
                <a:latin typeface="NikoshBAN" pitchFamily="2" charset="0"/>
                <a:cs typeface="NikoshBAN" pitchFamily="2" charset="0"/>
              </a:rPr>
              <a:t>২. চৈনিক সভ্যতা</a:t>
            </a:r>
            <a:endParaRPr lang="en-US" sz="3200" b="1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bz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143000"/>
            <a:ext cx="4343399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ounded Rectangle 7"/>
          <p:cNvSpPr/>
          <p:nvPr/>
        </p:nvSpPr>
        <p:spPr>
          <a:xfrm>
            <a:off x="304800" y="5638800"/>
            <a:ext cx="8534400" cy="914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 কোন সভ্যতা দেখানো হয়েছে?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4800" y="5638800"/>
            <a:ext cx="85344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হোয়াং হো নদীর তীরে গড়ে ওঠে চৈনিক সভ্যতা (চীন)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 wall 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066800"/>
            <a:ext cx="4267200" cy="44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greate wall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143000"/>
            <a:ext cx="4267200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304800" y="304800"/>
            <a:ext cx="8534400" cy="762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পৃথিবীর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প্রাচীন সপ্তাশ্চর্য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মহাপ্রাচীর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4800" y="5638800"/>
            <a:ext cx="8534400" cy="914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 কি দেখানো হয়েছে?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4800" y="5638800"/>
            <a:ext cx="8534400" cy="914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চীনের মহাপ্রাচীর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04800" y="5562600"/>
            <a:ext cx="8534400" cy="990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 কোন সভ্যতা দেখানো হয়েছে?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04800" y="5562600"/>
            <a:ext cx="8534400" cy="9906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সিন্ধু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নদের তীরে গড়ে ওঠে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সিন্ধু সভ্যতা (পাকিস্তান)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ndus civiliza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066800"/>
            <a:ext cx="4343400" cy="44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1524000" y="304800"/>
            <a:ext cx="5410200" cy="609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৩. </a:t>
            </a:r>
            <a:r>
              <a:rPr lang="bn-BD" sz="3200" b="1" u="sng" dirty="0" smtClean="0">
                <a:solidFill>
                  <a:schemeClr val="tx1"/>
                </a:solidFill>
                <a:latin typeface="SulekhaTC" pitchFamily="2" charset="0"/>
                <a:cs typeface="NikoshBAN" pitchFamily="2" charset="0"/>
              </a:rPr>
              <a:t>সিন্ধু সভ্যতা</a:t>
            </a:r>
            <a:endParaRPr lang="en-US" sz="3200" b="1" u="sng" dirty="0">
              <a:solidFill>
                <a:schemeClr val="tx1"/>
              </a:solidFill>
              <a:latin typeface="SulekhaTC" pitchFamily="2" charset="0"/>
              <a:cs typeface="NikoshBAN" pitchFamily="2" charset="0"/>
            </a:endParaRPr>
          </a:p>
        </p:txBody>
      </p:sp>
      <p:pic>
        <p:nvPicPr>
          <p:cNvPr id="7" name="Picture 6" descr="Indus-River-New-2013-572x32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066800"/>
            <a:ext cx="4343400" cy="44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6096000"/>
            <a:ext cx="8534400" cy="533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 কোন সভ্যতা দেখানো হয়েছে?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0" y="6096000"/>
            <a:ext cx="8534400" cy="5334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পারস্য সভ্যতার (ইরান)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persi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505200"/>
            <a:ext cx="3657600" cy="2438400"/>
          </a:xfrm>
          <a:prstGeom prst="round2Diag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0030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914400"/>
            <a:ext cx="3505200" cy="2438400"/>
          </a:xfrm>
          <a:prstGeom prst="round2Diag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362200" y="304800"/>
            <a:ext cx="4114800" cy="533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৪. পারস্য সভ্যতা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Choghazanbil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3505200"/>
            <a:ext cx="3505200" cy="2438400"/>
          </a:xfrm>
          <a:prstGeom prst="round2Diag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800px-Persepolis_24.11.2009_11-12-1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400" y="914400"/>
            <a:ext cx="3657600" cy="2438400"/>
          </a:xfrm>
          <a:prstGeom prst="round2Diag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br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505199"/>
            <a:ext cx="3657600" cy="2514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Hibrew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914399"/>
            <a:ext cx="3581400" cy="2299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Hibrew 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990599"/>
            <a:ext cx="3657600" cy="2227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Hibrew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3505200"/>
            <a:ext cx="3657600" cy="2514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2286000" y="228600"/>
            <a:ext cx="4343400" cy="609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৫. হিব্রু সভ্যতা</a:t>
            </a:r>
            <a:endParaRPr lang="en-US" sz="32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04800" y="6019800"/>
            <a:ext cx="8534400" cy="609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 কোন সভ্যতা দেখানো হয়েছে?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4800" y="6019800"/>
            <a:ext cx="8534400" cy="6096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মধ্যপ্রাচ্যে গড়ে উঠেছিল হিব্রু সভ্যতা (ইসরাইল)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3701821603"/>
              </p:ext>
            </p:extLst>
          </p:nvPr>
        </p:nvGraphicFramePr>
        <p:xfrm>
          <a:off x="381000" y="304800"/>
          <a:ext cx="83820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6682296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2DEEF5-93CC-43BB-BCAA-9CC443721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632DEEF5-93CC-43BB-BCAA-9CC443721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632DEEF5-93CC-43BB-BCAA-9CC443721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632DEEF5-93CC-43BB-BCAA-9CC4437216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918F852-79D5-4386-9A2C-18BAE78D12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4918F852-79D5-4386-9A2C-18BAE78D12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4918F852-79D5-4386-9A2C-18BAE78D12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4918F852-79D5-4386-9A2C-18BAE78D12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E067D0-019D-45FB-96EE-4CD79A777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44E067D0-019D-45FB-96EE-4CD79A777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44E067D0-019D-45FB-96EE-4CD79A777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44E067D0-019D-45FB-96EE-4CD79A777B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8C9455-3A69-4F70-9FC3-EEB56A1DD3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0F8C9455-3A69-4F70-9FC3-EEB56A1DD3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0F8C9455-3A69-4F70-9FC3-EEB56A1DD3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0F8C9455-3A69-4F70-9FC3-EEB56A1DD3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298F11-3D25-401B-8C05-E04F1F4DF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DB298F11-3D25-401B-8C05-E04F1F4DF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DB298F11-3D25-401B-8C05-E04F1F4DF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DB298F11-3D25-401B-8C05-E04F1F4DF2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CC8F67-6E7F-4D5B-A740-637C35727E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0CCC8F67-6E7F-4D5B-A740-637C35727E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0CCC8F67-6E7F-4D5B-A740-637C35727E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0CCC8F67-6E7F-4D5B-A740-637C35727E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C1E05D5-2DE0-4487-8602-5171A7E1E5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BC1E05D5-2DE0-4487-8602-5171A7E1E5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BC1E05D5-2DE0-4487-8602-5171A7E1E5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BC1E05D5-2DE0-4487-8602-5171A7E1E5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DB7481-1E0B-45CB-9ACD-3CA0521889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F5DB7481-1E0B-45CB-9ACD-3CA0521889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F5DB7481-1E0B-45CB-9ACD-3CA0521889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F5DB7481-1E0B-45CB-9ACD-3CA0521889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8FE41C-7CD0-4A97-92C2-14124814B5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E08FE41C-7CD0-4A97-92C2-14124814B5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E08FE41C-7CD0-4A97-92C2-14124814B5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E08FE41C-7CD0-4A97-92C2-14124814B5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8020D8-96E2-4190-80C0-B997F6B98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C18020D8-96E2-4190-80C0-B997F6B98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C18020D8-96E2-4190-80C0-B997F6B98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C18020D8-96E2-4190-80C0-B997F6B987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E1AAB7-46F9-4CED-9BC3-C22B440C97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27E1AAB7-46F9-4CED-9BC3-C22B440C97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27E1AAB7-46F9-4CED-9BC3-C22B440C97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27E1AAB7-46F9-4CED-9BC3-C22B440C97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188077"/>
            <a:ext cx="6096000" cy="4069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ounded Rectangle 2"/>
          <p:cNvSpPr/>
          <p:nvPr/>
        </p:nvSpPr>
        <p:spPr>
          <a:xfrm>
            <a:off x="304800" y="5334000"/>
            <a:ext cx="8534400" cy="1219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এশিয়া মহাদেশের ভূপ্রকৃতি নানা বৈচিত্র্যপূর্ণ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228600"/>
            <a:ext cx="5791200" cy="838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এশিয়া মহাদেশের ভূপ্রকৃতি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4953000"/>
            <a:ext cx="8610600" cy="1524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এশিয়া মহাদেশের ভূপ্রকৃতি বৈচিত্র্যপূর্ণ।’  উক্তিটি বিশ্লেষণ কর।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133600" y="381000"/>
            <a:ext cx="3505200" cy="10668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629400" y="304800"/>
            <a:ext cx="2057400" cy="762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৪ মিনিট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5650" y="1600200"/>
            <a:ext cx="3812750" cy="3141264"/>
          </a:xfrm>
          <a:prstGeom prst="ellipse">
            <a:avLst/>
          </a:prstGeom>
          <a:ln w="63500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04800" y="6096000"/>
            <a:ext cx="8534400" cy="457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উত্তরে বরফ আচ্ছাদিত সাইবেরিয়া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228600"/>
            <a:ext cx="5410200" cy="5334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১. এশিয়া মহাদেশের ভূপ্রকৃতি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snow of saibariy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1" y="838200"/>
            <a:ext cx="3657599" cy="2514600"/>
          </a:xfrm>
          <a:prstGeom prst="rect">
            <a:avLst/>
          </a:prstGeom>
        </p:spPr>
      </p:pic>
      <p:pic>
        <p:nvPicPr>
          <p:cNvPr id="7" name="Picture 6" descr="saibariya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3429000"/>
            <a:ext cx="3657600" cy="2590800"/>
          </a:xfrm>
          <a:prstGeom prst="rect">
            <a:avLst/>
          </a:prstGeom>
        </p:spPr>
      </p:pic>
      <p:pic>
        <p:nvPicPr>
          <p:cNvPr id="8" name="Picture 7" descr="saibariya 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1" y="838200"/>
            <a:ext cx="3657599" cy="2514600"/>
          </a:xfrm>
          <a:prstGeom prst="rect">
            <a:avLst/>
          </a:prstGeom>
        </p:spPr>
      </p:pic>
      <p:pic>
        <p:nvPicPr>
          <p:cNvPr id="9" name="Picture 8" descr="saibariya 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600" y="3505200"/>
            <a:ext cx="3657600" cy="2514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5715000"/>
            <a:ext cx="8534400" cy="838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পশ্চিমে উত্তপ্ত মরুভূমি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228600"/>
            <a:ext cx="5410200" cy="5334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২. এশিয়া মহাদেশের ভূপ্রকৃতি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desert of Asia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164" y="907473"/>
            <a:ext cx="43434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ee10bd32ccb7a46d025ecc9826da8e6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914400"/>
            <a:ext cx="42672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3332328" y="647700"/>
            <a:ext cx="5486400" cy="2819400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বাংলাদেশ ও বিশ্বপরিচয়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ষষ্ঠ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 পাঁচ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পাঠঃ ২, এশিয়া মহাদেশের অবস্থান ও আয়তন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 মিনিট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69493" y="3733800"/>
            <a:ext cx="8458200" cy="3124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ময়নাল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) </a:t>
            </a:r>
          </a:p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ইলিয়টগঞ্জ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রা,বি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দাউদকান্দি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কুমিল্লা</a:t>
            </a:r>
            <a:endParaRPr lang="en-US" sz="4000" dirty="0" smtClean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914400" y="355488"/>
            <a:ext cx="2057400" cy="5334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পরিচিতি</a:t>
            </a:r>
            <a:endParaRPr lang="en-US" sz="24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6" name="Picture 5" descr="C:\Users\SHARIF AHAMED\Desktop\moynal\wU2EY57xej9nbTZLFM8qncTu08qvmH4o0nmbzrd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066800"/>
            <a:ext cx="2057400" cy="2438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5715000"/>
            <a:ext cx="85344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প্রায় তিনভাগ অঞ্চল সমভূমি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228600"/>
            <a:ext cx="5410200" cy="5334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৩. এশিয়া মহাদেশের ভূপ্রকৃতি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E:\DC Image\DC image\Vougolic poricoy\green lan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143000"/>
            <a:ext cx="41148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156978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1150620"/>
            <a:ext cx="4267200" cy="4183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5867400"/>
            <a:ext cx="8534400" cy="68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পৃথিবীর বৃহত্তম হ্রদ কাস্পিয়ান সাগর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228600"/>
            <a:ext cx="5410200" cy="5334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৪. এশিয়া মহাদেশের ভূপ্রকৃতি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aspian Sea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762000"/>
            <a:ext cx="35814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Caspian Se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3371850"/>
            <a:ext cx="3505200" cy="2419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Caspian 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762000"/>
            <a:ext cx="35052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CaspianSeaRegionMap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3429001"/>
            <a:ext cx="3429000" cy="236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5715000"/>
            <a:ext cx="8534400" cy="838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পৃথিবীর বৃহত্তম ১০টি  নদীর মধ্যে ৭টি এই মহাদেশে অবস্থিত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228600"/>
            <a:ext cx="5410200" cy="5334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৫. এশিয়া মহাদেশের ভূপ্রকৃতি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The-Yellow-River_Long-river_1384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143000"/>
            <a:ext cx="4267200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yang sea kia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143000"/>
            <a:ext cx="4343400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533400" y="457200"/>
          <a:ext cx="80772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6682296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A55D7F-B2E4-4AD9-A4D1-2B73E6E504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8CA55D7F-B2E4-4AD9-A4D1-2B73E6E504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8CA55D7F-B2E4-4AD9-A4D1-2B73E6E504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362CCE-92A9-4F3D-827A-E47D2A29F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E0362CCE-92A9-4F3D-827A-E47D2A29F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E0362CCE-92A9-4F3D-827A-E47D2A29F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FE014A-8E56-496E-982C-92CD9ACF04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E3FE014A-8E56-496E-982C-92CD9ACF04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E3FE014A-8E56-496E-982C-92CD9ACF04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3BE121-FD58-4894-AAB9-A72F1C7486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003BE121-FD58-4894-AAB9-A72F1C7486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003BE121-FD58-4894-AAB9-A72F1C7486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4DA488-BD47-4970-98E4-C3CCB10CCF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764DA488-BD47-4970-98E4-C3CCB10CCF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764DA488-BD47-4970-98E4-C3CCB10CCF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E3F984-19CA-496A-A720-9A37D6FDE1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F2E3F984-19CA-496A-A720-9A37D6FDE1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F2E3F984-19CA-496A-A720-9A37D6FDE1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5B34EB-72FA-4F5B-BF86-37DDA87BF0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8A5B34EB-72FA-4F5B-BF86-37DDA87BF0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8A5B34EB-72FA-4F5B-BF86-37DDA87BF0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FD6B31-51A1-4174-B002-5B600C667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F0FD6B31-51A1-4174-B002-5B600C667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F0FD6B31-51A1-4174-B002-5B600C667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24C20A-FD8F-42F6-BE1A-31894E84E8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D424C20A-FD8F-42F6-BE1A-31894E84E8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D424C20A-FD8F-42F6-BE1A-31894E84E8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C573E9-0FA2-44BC-8CD5-1B3E1028B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5DC573E9-0FA2-44BC-8CD5-1B3E1028B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5DC573E9-0FA2-44BC-8CD5-1B3E1028B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114ADE-E866-4E01-85BC-62ED880B3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3D114ADE-E866-4E01-85BC-62ED880B3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3D114ADE-E866-4E01-85BC-62ED880B3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5334000"/>
            <a:ext cx="8610600" cy="1219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চিত্রের ঘটনাটি ব্যাখ্যা কর।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295400" y="304800"/>
            <a:ext cx="4343400" cy="1066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629400" y="304800"/>
            <a:ext cx="2057400" cy="762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৩ মিনিট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evarest 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86" y="1524000"/>
            <a:ext cx="3875314" cy="3595449"/>
          </a:xfrm>
          <a:prstGeom prst="round2Diag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4c367eb93a998701883187cdd89a6ef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1543002"/>
            <a:ext cx="3886200" cy="3576447"/>
          </a:xfrm>
          <a:prstGeom prst="round2Diag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04800" y="5638800"/>
            <a:ext cx="8534400" cy="914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মাউন্ট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এভারেস্ট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(উচ্চতা ৮,৮৫০ মিটার)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228600"/>
            <a:ext cx="5410200" cy="5334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মাউন্ট এভারেস্ট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evares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990600"/>
            <a:ext cx="6477000" cy="4419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419600" y="990600"/>
            <a:ext cx="4343400" cy="4343400"/>
            <a:chOff x="4419600" y="990600"/>
            <a:chExt cx="4343400" cy="4343400"/>
          </a:xfrm>
        </p:grpSpPr>
        <p:pic>
          <p:nvPicPr>
            <p:cNvPr id="5" name="Picture 4" descr="Georg evarest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19600" y="990600"/>
              <a:ext cx="4343400" cy="4038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" name="Rounded Rectangle 1"/>
            <p:cNvSpPr/>
            <p:nvPr/>
          </p:nvSpPr>
          <p:spPr>
            <a:xfrm>
              <a:off x="4419600" y="4800600"/>
              <a:ext cx="4343400" cy="5334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স্যার জর্জ এভারেস্ট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1524000" y="228600"/>
            <a:ext cx="5410200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মাউন্ট এভারেস্ট</a:t>
            </a:r>
            <a:endParaRPr lang="en-US" sz="3200" b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7200" y="914400"/>
            <a:ext cx="3657600" cy="838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১.যার নামে নামকরণ করা হয়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81000" y="1905000"/>
            <a:ext cx="3733800" cy="838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২.উচ্চতা মাপেন (বাঙালি)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04800" y="2819400"/>
            <a:ext cx="3810000" cy="838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৩.প্রথম চূড়ায় আরোহণ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04800" y="3733800"/>
            <a:ext cx="3810000" cy="8382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৪.প্রথম বাংলাদেশী চূড়ায় আরোহণ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343400" y="990600"/>
            <a:ext cx="4495800" cy="4419600"/>
            <a:chOff x="4495800" y="990600"/>
            <a:chExt cx="4121150" cy="4419600"/>
          </a:xfrm>
        </p:grpSpPr>
        <p:pic>
          <p:nvPicPr>
            <p:cNvPr id="7" name="Picture 6" descr="radha nath 1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2000" y="990600"/>
              <a:ext cx="3962400" cy="38862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4" name="Rounded Rectangle 13"/>
            <p:cNvSpPr/>
            <p:nvPr/>
          </p:nvSpPr>
          <p:spPr>
            <a:xfrm>
              <a:off x="4495800" y="4876800"/>
              <a:ext cx="4121150" cy="5334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রাধা নাথ শিকদার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419600" y="990600"/>
            <a:ext cx="4343400" cy="4419600"/>
            <a:chOff x="4419600" y="990600"/>
            <a:chExt cx="4343400" cy="4419600"/>
          </a:xfrm>
        </p:grpSpPr>
        <p:pic>
          <p:nvPicPr>
            <p:cNvPr id="16" name="Picture 15" descr="Hillary_and_tenzing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19600" y="990600"/>
              <a:ext cx="4343400" cy="3886200"/>
            </a:xfrm>
            <a:prstGeom prst="rect">
              <a:avLst/>
            </a:prstGeom>
          </p:spPr>
        </p:pic>
        <p:sp>
          <p:nvSpPr>
            <p:cNvPr id="17" name="Rounded Rectangle 16"/>
            <p:cNvSpPr/>
            <p:nvPr/>
          </p:nvSpPr>
          <p:spPr>
            <a:xfrm>
              <a:off x="4419600" y="4876800"/>
              <a:ext cx="4343400" cy="5334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তেনজিং ও হিলারি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419600" y="990600"/>
            <a:ext cx="4343400" cy="4419600"/>
            <a:chOff x="4419600" y="990600"/>
            <a:chExt cx="4343400" cy="4419600"/>
          </a:xfrm>
        </p:grpSpPr>
        <p:pic>
          <p:nvPicPr>
            <p:cNvPr id="20" name="Picture 19" descr="evarest 4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19600" y="990600"/>
              <a:ext cx="4343400" cy="3886200"/>
            </a:xfrm>
            <a:prstGeom prst="rect">
              <a:avLst/>
            </a:prstGeom>
          </p:spPr>
        </p:pic>
        <p:sp>
          <p:nvSpPr>
            <p:cNvPr id="21" name="Rounded Rectangle 20"/>
            <p:cNvSpPr/>
            <p:nvPr/>
          </p:nvSpPr>
          <p:spPr>
            <a:xfrm>
              <a:off x="4419600" y="4876800"/>
              <a:ext cx="4343400" cy="5334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মুসা ইব্রাহিম 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304800" y="5715000"/>
            <a:ext cx="8534400" cy="838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৫.তথ্যগুলো জানার জন্য বামের বাটনসমূহে ক্লিক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করুন।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04800" y="4724400"/>
            <a:ext cx="3886200" cy="838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৫.প্রথম বাংলাদেশী চূড়ায় আরোহণকারী নারী 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4343400" y="990600"/>
            <a:ext cx="4495800" cy="4419600"/>
            <a:chOff x="-685800" y="0"/>
            <a:chExt cx="4495800" cy="4419600"/>
          </a:xfrm>
        </p:grpSpPr>
        <p:pic>
          <p:nvPicPr>
            <p:cNvPr id="25" name="Picture 24" descr="evarest 5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685800" y="0"/>
              <a:ext cx="4495800" cy="4419600"/>
            </a:xfrm>
            <a:prstGeom prst="rect">
              <a:avLst/>
            </a:prstGeom>
          </p:spPr>
        </p:pic>
        <p:sp>
          <p:nvSpPr>
            <p:cNvPr id="26" name="Rounded Rectangle 25"/>
            <p:cNvSpPr/>
            <p:nvPr/>
          </p:nvSpPr>
          <p:spPr>
            <a:xfrm>
              <a:off x="-685800" y="3886200"/>
              <a:ext cx="4495800" cy="5334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নিশাত মজুমদার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33.jpg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2000" y="381000"/>
            <a:ext cx="7315200" cy="623943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04800" y="2362200"/>
            <a:ext cx="8534400" cy="1295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পৃথিবীর মোট স্থলভাগের কত ভাগের এক ভাগ এশিয়া মহাদেশে?</a:t>
            </a:r>
          </a:p>
        </p:txBody>
      </p:sp>
      <p:sp>
        <p:nvSpPr>
          <p:cNvPr id="23" name="Multiply 22"/>
          <p:cNvSpPr/>
          <p:nvPr/>
        </p:nvSpPr>
        <p:spPr>
          <a:xfrm>
            <a:off x="7539318" y="42672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alf Frame 24"/>
          <p:cNvSpPr/>
          <p:nvPr/>
        </p:nvSpPr>
        <p:spPr>
          <a:xfrm rot="14014148">
            <a:off x="7836954" y="5721184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219200" y="4191000"/>
            <a:ext cx="22098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ছয় ভাগের</a:t>
            </a:r>
            <a:endParaRPr lang="en-US" sz="2400" dirty="0"/>
          </a:p>
        </p:txBody>
      </p:sp>
      <p:sp>
        <p:nvSpPr>
          <p:cNvPr id="30" name="Rectangle 29"/>
          <p:cNvSpPr/>
          <p:nvPr/>
        </p:nvSpPr>
        <p:spPr>
          <a:xfrm>
            <a:off x="5257800" y="4343400"/>
            <a:ext cx="21336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পাঁচ ভাগের</a:t>
            </a:r>
            <a:endParaRPr lang="en-US" sz="2000" dirty="0"/>
          </a:p>
        </p:txBody>
      </p:sp>
      <p:sp>
        <p:nvSpPr>
          <p:cNvPr id="31" name="Rectangle 30"/>
          <p:cNvSpPr/>
          <p:nvPr/>
        </p:nvSpPr>
        <p:spPr>
          <a:xfrm>
            <a:off x="1219200" y="5791200"/>
            <a:ext cx="20574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চার ভাগের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5257800" y="5791200"/>
            <a:ext cx="20574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তিন ভাগের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895600" y="1447800"/>
            <a:ext cx="3886200" cy="609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প্রশ্নঃ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1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Multiply 38"/>
          <p:cNvSpPr/>
          <p:nvPr/>
        </p:nvSpPr>
        <p:spPr>
          <a:xfrm>
            <a:off x="3657600" y="42672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ultiply 39"/>
          <p:cNvSpPr/>
          <p:nvPr/>
        </p:nvSpPr>
        <p:spPr>
          <a:xfrm>
            <a:off x="3729318" y="59436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76600" y="304800"/>
            <a:ext cx="2667000" cy="6096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39" grpId="0" animBg="1"/>
      <p:bldP spid="4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33.jpg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2000" y="381000"/>
            <a:ext cx="7315200" cy="623943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57250" y="1143000"/>
            <a:ext cx="7677150" cy="2743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এশিয়া মহাদেশের সভ্যতা-</a:t>
            </a:r>
          </a:p>
          <a:p>
            <a:pPr lvl="0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মেসোপটেমিয়া সভ্যতা 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ii.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চৈনিক সভ্যতা 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সিন্ধু সভ্যতা 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</a:t>
            </a:r>
          </a:p>
        </p:txBody>
      </p:sp>
      <p:sp>
        <p:nvSpPr>
          <p:cNvPr id="23" name="Multiply 22"/>
          <p:cNvSpPr/>
          <p:nvPr/>
        </p:nvSpPr>
        <p:spPr>
          <a:xfrm>
            <a:off x="7539318" y="43434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alf Frame 24"/>
          <p:cNvSpPr/>
          <p:nvPr/>
        </p:nvSpPr>
        <p:spPr>
          <a:xfrm rot="14014148">
            <a:off x="7760753" y="5914675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219200" y="4267200"/>
            <a:ext cx="22098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ii.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5257800" y="4419600"/>
            <a:ext cx="21336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ii.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iii 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1295400" y="5867400"/>
            <a:ext cx="20574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iii. 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5257800" y="5943600"/>
            <a:ext cx="20574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895600" y="381000"/>
            <a:ext cx="3886200" cy="609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প্রশ্নঃ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2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Multiply 38"/>
          <p:cNvSpPr/>
          <p:nvPr/>
        </p:nvSpPr>
        <p:spPr>
          <a:xfrm>
            <a:off x="3657600" y="43434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ultiply 39"/>
          <p:cNvSpPr/>
          <p:nvPr/>
        </p:nvSpPr>
        <p:spPr>
          <a:xfrm>
            <a:off x="3729318" y="60198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39" grpId="0" animBg="1"/>
      <p:bldP spid="4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33.jpg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6882" y="237566"/>
            <a:ext cx="7924800" cy="623943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04800" y="1143000"/>
            <a:ext cx="8534400" cy="3505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উদ্দীপকটি পড়ে নিচের প্রশ্নটির উত্তর দাও।</a:t>
            </a:r>
          </a:p>
          <a:p>
            <a:pPr algn="just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সামাজিক বিজ্ঞানের শিক্ষক মি. ইসলাম ষষ্ঠ শ্রেণির বাংলাদেশ ও বিশ্ব পরিচয় বই পড়ার পর তাঁর বাড়ির ছাদে ফুল, ফল ও নানা জাতের গাছ দিয়ে সাজালেন। এতে তাঁর বাড়ির ছাদের সৌন্দর্য যেমন বৃদ্ধি পেল তেমনি ফুল ও ফলের চাহিদা পূরণ হলো।  </a:t>
            </a:r>
          </a:p>
          <a:p>
            <a:pPr algn="just"/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মি. ইসলাম তাঁর বাড়ি ছাদে ফুল, ফল ও নানা জাতের গাছ লাগানোর জন্য এশিয়া মহাদেশের কোন বিষয়টি উদ্দীপক হিসেবে কাজ করেছ?</a:t>
            </a:r>
          </a:p>
        </p:txBody>
      </p:sp>
      <p:sp>
        <p:nvSpPr>
          <p:cNvPr id="23" name="Multiply 22"/>
          <p:cNvSpPr/>
          <p:nvPr/>
        </p:nvSpPr>
        <p:spPr>
          <a:xfrm>
            <a:off x="7539318" y="50292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alf Frame 24"/>
          <p:cNvSpPr/>
          <p:nvPr/>
        </p:nvSpPr>
        <p:spPr>
          <a:xfrm rot="14014148">
            <a:off x="7760753" y="5914675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38200" y="4953000"/>
            <a:ext cx="2590800" cy="609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প্রাকৃতিক সৌন্দর্য 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5257800" y="5029200"/>
            <a:ext cx="2133600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ঝর্ণা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838200" y="5867400"/>
            <a:ext cx="2514600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মহাপ্রাচীর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5257800" y="5943600"/>
            <a:ext cx="2057400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শূন্য উদ্যান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895600" y="161365"/>
            <a:ext cx="3886200" cy="609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প্রশ্নঃ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3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Multiply 38"/>
          <p:cNvSpPr/>
          <p:nvPr/>
        </p:nvSpPr>
        <p:spPr>
          <a:xfrm>
            <a:off x="3657600" y="50292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ultiply 39"/>
          <p:cNvSpPr/>
          <p:nvPr/>
        </p:nvSpPr>
        <p:spPr>
          <a:xfrm>
            <a:off x="3729318" y="60198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39" grpId="0" animBg="1"/>
      <p:bldP spid="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2916650277"/>
              </p:ext>
            </p:extLst>
          </p:nvPr>
        </p:nvGraphicFramePr>
        <p:xfrm>
          <a:off x="685800" y="838200"/>
          <a:ext cx="76962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277941" y="5600700"/>
            <a:ext cx="8458200" cy="838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চিত্রের মাধ্যমে এশিয়া মহাদেশের কি দেখানো হয়েছে?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4800" y="6515100"/>
            <a:ext cx="8458200" cy="838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এশিয়া মহাদেশের অবস্থান দেখানো হয়েছে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0" y="76200"/>
            <a:ext cx="54102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এশিয়া মহাদেশের অবস্থান ও আয়তন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 rot="18638230">
            <a:off x="145103" y="914129"/>
            <a:ext cx="2088335" cy="6096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104"/>
          <p:cNvGrpSpPr/>
          <p:nvPr/>
        </p:nvGrpSpPr>
        <p:grpSpPr>
          <a:xfrm>
            <a:off x="2743200" y="2133600"/>
            <a:ext cx="3657600" cy="2133600"/>
            <a:chOff x="6324600" y="-457200"/>
            <a:chExt cx="3657600" cy="2133600"/>
          </a:xfrm>
        </p:grpSpPr>
        <p:sp>
          <p:nvSpPr>
            <p:cNvPr id="14" name="Rectangle 13"/>
            <p:cNvSpPr/>
            <p:nvPr/>
          </p:nvSpPr>
          <p:spPr>
            <a:xfrm>
              <a:off x="8001000" y="1371600"/>
              <a:ext cx="8382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baseline="30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দণক্ষি</a:t>
              </a:r>
              <a:endParaRPr lang="en-US" b="1" baseline="30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924800" y="-457200"/>
              <a:ext cx="838200" cy="22860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baseline="300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উত্তর</a:t>
              </a:r>
              <a:endParaRPr lang="en-US" sz="2000" b="1" baseline="30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296400" y="457200"/>
              <a:ext cx="685800" cy="228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baseline="30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পূর্ব</a:t>
              </a:r>
              <a:endParaRPr lang="en-US" sz="2400" b="1" baseline="30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324600" y="457200"/>
              <a:ext cx="990600" cy="38100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পশ্চিম</a:t>
              </a:r>
              <a:endParaRPr lang="en-US" sz="2000" b="1" baseline="30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1" name="Quad Arrow 20"/>
          <p:cNvSpPr/>
          <p:nvPr/>
        </p:nvSpPr>
        <p:spPr>
          <a:xfrm>
            <a:off x="4800600" y="2667000"/>
            <a:ext cx="990600" cy="1143000"/>
          </a:xfrm>
          <a:prstGeom prst="quad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C3CD1E-C560-4D0D-994C-CCCF644A9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A2C3CD1E-C560-4D0D-994C-CCCF644A9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A2C3CD1E-C560-4D0D-994C-CCCF644A9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8625831-7D8C-49A9-8535-1FB0639D69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78625831-7D8C-49A9-8535-1FB0639D69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78625831-7D8C-49A9-8535-1FB0639D69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1550E1-CBC0-42A4-8141-98B6B89596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1C1550E1-CBC0-42A4-8141-98B6B89596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1C1550E1-CBC0-42A4-8141-98B6B89596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0CFE6B-A835-4FF9-9099-7BF67FFF2E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graphicEl>
                                              <a:dgm id="{500CFE6B-A835-4FF9-9099-7BF67FFF2E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500CFE6B-A835-4FF9-9099-7BF67FFF2E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38D478-E96E-4C9C-BE53-761F2EC713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6F38D478-E96E-4C9C-BE53-761F2EC713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6F38D478-E96E-4C9C-BE53-761F2EC713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8" grpId="0" animBg="1"/>
      <p:bldP spid="9" grpId="0" animBg="1"/>
      <p:bldP spid="11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95550" y="228600"/>
            <a:ext cx="3676650" cy="838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36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ব্যবহারিক কাজ</a:t>
            </a:r>
            <a:endParaRPr lang="en-US" sz="3600" b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4799" y="5867400"/>
            <a:ext cx="8458201" cy="7620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 মানচিত্র থেকে এশিয়া মহাদেশের প্রাচীন সভ্যতা চিহ্নিত কর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11"/>
          <p:cNvGrpSpPr/>
          <p:nvPr/>
        </p:nvGrpSpPr>
        <p:grpSpPr>
          <a:xfrm>
            <a:off x="2286000" y="1143000"/>
            <a:ext cx="6324600" cy="4572000"/>
            <a:chOff x="570155" y="1143000"/>
            <a:chExt cx="8040445" cy="4572000"/>
          </a:xfrm>
        </p:grpSpPr>
        <p:pic>
          <p:nvPicPr>
            <p:cNvPr id="8" name="Picture 7" descr="worldblank.jpg"/>
            <p:cNvPicPr>
              <a:picLocks noChangeAspect="1"/>
            </p:cNvPicPr>
            <p:nvPr/>
          </p:nvPicPr>
          <p:blipFill>
            <a:blip r:embed="rId3"/>
            <a:srcRect l="54128" b="41719"/>
            <a:stretch>
              <a:fillRect/>
            </a:stretch>
          </p:blipFill>
          <p:spPr>
            <a:xfrm>
              <a:off x="570155" y="1143000"/>
              <a:ext cx="8040445" cy="4572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Freeform 10"/>
            <p:cNvSpPr/>
            <p:nvPr/>
          </p:nvSpPr>
          <p:spPr>
            <a:xfrm>
              <a:off x="595086" y="3077029"/>
              <a:ext cx="3976914" cy="2590385"/>
            </a:xfrm>
            <a:custGeom>
              <a:avLst/>
              <a:gdLst>
                <a:gd name="connsiteX0" fmla="*/ 58057 w 3976914"/>
                <a:gd name="connsiteY0" fmla="*/ 43542 h 2590385"/>
                <a:gd name="connsiteX1" fmla="*/ 725714 w 3976914"/>
                <a:gd name="connsiteY1" fmla="*/ 29028 h 2590385"/>
                <a:gd name="connsiteX2" fmla="*/ 783771 w 3976914"/>
                <a:gd name="connsiteY2" fmla="*/ 159657 h 2590385"/>
                <a:gd name="connsiteX3" fmla="*/ 798285 w 3976914"/>
                <a:gd name="connsiteY3" fmla="*/ 203200 h 2590385"/>
                <a:gd name="connsiteX4" fmla="*/ 856343 w 3976914"/>
                <a:gd name="connsiteY4" fmla="*/ 290285 h 2590385"/>
                <a:gd name="connsiteX5" fmla="*/ 885371 w 3976914"/>
                <a:gd name="connsiteY5" fmla="*/ 333828 h 2590385"/>
                <a:gd name="connsiteX6" fmla="*/ 928914 w 3976914"/>
                <a:gd name="connsiteY6" fmla="*/ 377371 h 2590385"/>
                <a:gd name="connsiteX7" fmla="*/ 986971 w 3976914"/>
                <a:gd name="connsiteY7" fmla="*/ 464457 h 2590385"/>
                <a:gd name="connsiteX8" fmla="*/ 1016000 w 3976914"/>
                <a:gd name="connsiteY8" fmla="*/ 508000 h 2590385"/>
                <a:gd name="connsiteX9" fmla="*/ 1045028 w 3976914"/>
                <a:gd name="connsiteY9" fmla="*/ 551542 h 2590385"/>
                <a:gd name="connsiteX10" fmla="*/ 1132114 w 3976914"/>
                <a:gd name="connsiteY10" fmla="*/ 609600 h 2590385"/>
                <a:gd name="connsiteX11" fmla="*/ 1175657 w 3976914"/>
                <a:gd name="connsiteY11" fmla="*/ 624114 h 2590385"/>
                <a:gd name="connsiteX12" fmla="*/ 1262743 w 3976914"/>
                <a:gd name="connsiteY12" fmla="*/ 667657 h 2590385"/>
                <a:gd name="connsiteX13" fmla="*/ 1306285 w 3976914"/>
                <a:gd name="connsiteY13" fmla="*/ 711200 h 2590385"/>
                <a:gd name="connsiteX14" fmla="*/ 1393371 w 3976914"/>
                <a:gd name="connsiteY14" fmla="*/ 740228 h 2590385"/>
                <a:gd name="connsiteX15" fmla="*/ 1524000 w 3976914"/>
                <a:gd name="connsiteY15" fmla="*/ 769257 h 2590385"/>
                <a:gd name="connsiteX16" fmla="*/ 1611085 w 3976914"/>
                <a:gd name="connsiteY16" fmla="*/ 798285 h 2590385"/>
                <a:gd name="connsiteX17" fmla="*/ 1654628 w 3976914"/>
                <a:gd name="connsiteY17" fmla="*/ 812800 h 2590385"/>
                <a:gd name="connsiteX18" fmla="*/ 1741714 w 3976914"/>
                <a:gd name="connsiteY18" fmla="*/ 827314 h 2590385"/>
                <a:gd name="connsiteX19" fmla="*/ 1973943 w 3976914"/>
                <a:gd name="connsiteY19" fmla="*/ 856342 h 2590385"/>
                <a:gd name="connsiteX20" fmla="*/ 2017485 w 3976914"/>
                <a:gd name="connsiteY20" fmla="*/ 870857 h 2590385"/>
                <a:gd name="connsiteX21" fmla="*/ 2148114 w 3976914"/>
                <a:gd name="connsiteY21" fmla="*/ 986971 h 2590385"/>
                <a:gd name="connsiteX22" fmla="*/ 2264228 w 3976914"/>
                <a:gd name="connsiteY22" fmla="*/ 1001485 h 2590385"/>
                <a:gd name="connsiteX23" fmla="*/ 2307771 w 3976914"/>
                <a:gd name="connsiteY23" fmla="*/ 1117600 h 2590385"/>
                <a:gd name="connsiteX24" fmla="*/ 2336800 w 3976914"/>
                <a:gd name="connsiteY24" fmla="*/ 1204685 h 2590385"/>
                <a:gd name="connsiteX25" fmla="*/ 2351314 w 3976914"/>
                <a:gd name="connsiteY25" fmla="*/ 1262742 h 2590385"/>
                <a:gd name="connsiteX26" fmla="*/ 2380343 w 3976914"/>
                <a:gd name="connsiteY26" fmla="*/ 1320800 h 2590385"/>
                <a:gd name="connsiteX27" fmla="*/ 2423885 w 3976914"/>
                <a:gd name="connsiteY27" fmla="*/ 1480457 h 2590385"/>
                <a:gd name="connsiteX28" fmla="*/ 2438400 w 3976914"/>
                <a:gd name="connsiteY28" fmla="*/ 1524000 h 2590385"/>
                <a:gd name="connsiteX29" fmla="*/ 2467428 w 3976914"/>
                <a:gd name="connsiteY29" fmla="*/ 1567542 h 2590385"/>
                <a:gd name="connsiteX30" fmla="*/ 2481943 w 3976914"/>
                <a:gd name="connsiteY30" fmla="*/ 1611085 h 2590385"/>
                <a:gd name="connsiteX31" fmla="*/ 2525485 w 3976914"/>
                <a:gd name="connsiteY31" fmla="*/ 1625600 h 2590385"/>
                <a:gd name="connsiteX32" fmla="*/ 2612571 w 3976914"/>
                <a:gd name="connsiteY32" fmla="*/ 1640114 h 2590385"/>
                <a:gd name="connsiteX33" fmla="*/ 2685143 w 3976914"/>
                <a:gd name="connsiteY33" fmla="*/ 1756228 h 2590385"/>
                <a:gd name="connsiteX34" fmla="*/ 2728685 w 3976914"/>
                <a:gd name="connsiteY34" fmla="*/ 1741714 h 2590385"/>
                <a:gd name="connsiteX35" fmla="*/ 2728685 w 3976914"/>
                <a:gd name="connsiteY35" fmla="*/ 1625600 h 2590385"/>
                <a:gd name="connsiteX36" fmla="*/ 2685143 w 3976914"/>
                <a:gd name="connsiteY36" fmla="*/ 1596571 h 2590385"/>
                <a:gd name="connsiteX37" fmla="*/ 2583543 w 3976914"/>
                <a:gd name="connsiteY37" fmla="*/ 1567542 h 2590385"/>
                <a:gd name="connsiteX38" fmla="*/ 2627085 w 3976914"/>
                <a:gd name="connsiteY38" fmla="*/ 1378857 h 2590385"/>
                <a:gd name="connsiteX39" fmla="*/ 2641600 w 3976914"/>
                <a:gd name="connsiteY39" fmla="*/ 1335314 h 2590385"/>
                <a:gd name="connsiteX40" fmla="*/ 2685143 w 3976914"/>
                <a:gd name="connsiteY40" fmla="*/ 1277257 h 2590385"/>
                <a:gd name="connsiteX41" fmla="*/ 2699657 w 3976914"/>
                <a:gd name="connsiteY41" fmla="*/ 1233714 h 2590385"/>
                <a:gd name="connsiteX42" fmla="*/ 2830285 w 3976914"/>
                <a:gd name="connsiteY42" fmla="*/ 1132114 h 2590385"/>
                <a:gd name="connsiteX43" fmla="*/ 2873828 w 3976914"/>
                <a:gd name="connsiteY43" fmla="*/ 1103085 h 2590385"/>
                <a:gd name="connsiteX44" fmla="*/ 2989943 w 3976914"/>
                <a:gd name="connsiteY44" fmla="*/ 1001485 h 2590385"/>
                <a:gd name="connsiteX45" fmla="*/ 3077028 w 3976914"/>
                <a:gd name="connsiteY45" fmla="*/ 972457 h 2590385"/>
                <a:gd name="connsiteX46" fmla="*/ 3135085 w 3976914"/>
                <a:gd name="connsiteY46" fmla="*/ 1045028 h 2590385"/>
                <a:gd name="connsiteX47" fmla="*/ 3222171 w 3976914"/>
                <a:gd name="connsiteY47" fmla="*/ 1117600 h 2590385"/>
                <a:gd name="connsiteX48" fmla="*/ 3265714 w 3976914"/>
                <a:gd name="connsiteY48" fmla="*/ 1161142 h 2590385"/>
                <a:gd name="connsiteX49" fmla="*/ 3323771 w 3976914"/>
                <a:gd name="connsiteY49" fmla="*/ 1248228 h 2590385"/>
                <a:gd name="connsiteX50" fmla="*/ 3396343 w 3976914"/>
                <a:gd name="connsiteY50" fmla="*/ 1233714 h 2590385"/>
                <a:gd name="connsiteX51" fmla="*/ 3454400 w 3976914"/>
                <a:gd name="connsiteY51" fmla="*/ 1320800 h 2590385"/>
                <a:gd name="connsiteX52" fmla="*/ 3483428 w 3976914"/>
                <a:gd name="connsiteY52" fmla="*/ 1407885 h 2590385"/>
                <a:gd name="connsiteX53" fmla="*/ 3468914 w 3976914"/>
                <a:gd name="connsiteY53" fmla="*/ 1611085 h 2590385"/>
                <a:gd name="connsiteX54" fmla="*/ 3483428 w 3976914"/>
                <a:gd name="connsiteY54" fmla="*/ 1654628 h 2590385"/>
                <a:gd name="connsiteX55" fmla="*/ 3526971 w 3976914"/>
                <a:gd name="connsiteY55" fmla="*/ 1683657 h 2590385"/>
                <a:gd name="connsiteX56" fmla="*/ 3614057 w 3976914"/>
                <a:gd name="connsiteY56" fmla="*/ 1712685 h 2590385"/>
                <a:gd name="connsiteX57" fmla="*/ 3628571 w 3976914"/>
                <a:gd name="connsiteY57" fmla="*/ 1872342 h 2590385"/>
                <a:gd name="connsiteX58" fmla="*/ 3468914 w 3976914"/>
                <a:gd name="connsiteY58" fmla="*/ 1857828 h 2590385"/>
                <a:gd name="connsiteX59" fmla="*/ 3483428 w 3976914"/>
                <a:gd name="connsiteY59" fmla="*/ 1814285 h 2590385"/>
                <a:gd name="connsiteX60" fmla="*/ 3410857 w 3976914"/>
                <a:gd name="connsiteY60" fmla="*/ 1741714 h 2590385"/>
                <a:gd name="connsiteX61" fmla="*/ 3352800 w 3976914"/>
                <a:gd name="connsiteY61" fmla="*/ 1756228 h 2590385"/>
                <a:gd name="connsiteX62" fmla="*/ 3410857 w 3976914"/>
                <a:gd name="connsiteY62" fmla="*/ 1814285 h 2590385"/>
                <a:gd name="connsiteX63" fmla="*/ 3512457 w 3976914"/>
                <a:gd name="connsiteY63" fmla="*/ 1930400 h 2590385"/>
                <a:gd name="connsiteX64" fmla="*/ 3570514 w 3976914"/>
                <a:gd name="connsiteY64" fmla="*/ 2017485 h 2590385"/>
                <a:gd name="connsiteX65" fmla="*/ 3599543 w 3976914"/>
                <a:gd name="connsiteY65" fmla="*/ 2104571 h 2590385"/>
                <a:gd name="connsiteX66" fmla="*/ 3628571 w 3976914"/>
                <a:gd name="connsiteY66" fmla="*/ 2148114 h 2590385"/>
                <a:gd name="connsiteX67" fmla="*/ 3643085 w 3976914"/>
                <a:gd name="connsiteY67" fmla="*/ 2191657 h 2590385"/>
                <a:gd name="connsiteX68" fmla="*/ 3701143 w 3976914"/>
                <a:gd name="connsiteY68" fmla="*/ 2278742 h 2590385"/>
                <a:gd name="connsiteX69" fmla="*/ 3802743 w 3976914"/>
                <a:gd name="connsiteY69" fmla="*/ 2380342 h 2590385"/>
                <a:gd name="connsiteX70" fmla="*/ 3933371 w 3976914"/>
                <a:gd name="connsiteY70" fmla="*/ 2496457 h 2590385"/>
                <a:gd name="connsiteX71" fmla="*/ 3976914 w 3976914"/>
                <a:gd name="connsiteY71" fmla="*/ 2510971 h 2590385"/>
                <a:gd name="connsiteX72" fmla="*/ 3570514 w 3976914"/>
                <a:gd name="connsiteY72" fmla="*/ 2525485 h 2590385"/>
                <a:gd name="connsiteX73" fmla="*/ 3512457 w 3976914"/>
                <a:gd name="connsiteY73" fmla="*/ 2540000 h 2590385"/>
                <a:gd name="connsiteX74" fmla="*/ 3439885 w 3976914"/>
                <a:gd name="connsiteY74" fmla="*/ 2554514 h 2590385"/>
                <a:gd name="connsiteX75" fmla="*/ 3048000 w 3976914"/>
                <a:gd name="connsiteY75" fmla="*/ 2540000 h 2590385"/>
                <a:gd name="connsiteX76" fmla="*/ 2975428 w 3976914"/>
                <a:gd name="connsiteY76" fmla="*/ 2525485 h 2590385"/>
                <a:gd name="connsiteX77" fmla="*/ 2656114 w 3976914"/>
                <a:gd name="connsiteY77" fmla="*/ 2467428 h 2590385"/>
                <a:gd name="connsiteX78" fmla="*/ 2569028 w 3976914"/>
                <a:gd name="connsiteY78" fmla="*/ 2438400 h 2590385"/>
                <a:gd name="connsiteX79" fmla="*/ 2438400 w 3976914"/>
                <a:gd name="connsiteY79" fmla="*/ 2409371 h 2590385"/>
                <a:gd name="connsiteX80" fmla="*/ 2336800 w 3976914"/>
                <a:gd name="connsiteY80" fmla="*/ 2423885 h 2590385"/>
                <a:gd name="connsiteX81" fmla="*/ 2293257 w 3976914"/>
                <a:gd name="connsiteY81" fmla="*/ 2467428 h 2590385"/>
                <a:gd name="connsiteX82" fmla="*/ 2162628 w 3976914"/>
                <a:gd name="connsiteY82" fmla="*/ 2540000 h 2590385"/>
                <a:gd name="connsiteX83" fmla="*/ 1785257 w 3976914"/>
                <a:gd name="connsiteY83" fmla="*/ 2554514 h 2590385"/>
                <a:gd name="connsiteX84" fmla="*/ 914400 w 3976914"/>
                <a:gd name="connsiteY84" fmla="*/ 2554514 h 2590385"/>
                <a:gd name="connsiteX85" fmla="*/ 856343 w 3976914"/>
                <a:gd name="connsiteY85" fmla="*/ 2540000 h 2590385"/>
                <a:gd name="connsiteX86" fmla="*/ 783771 w 3976914"/>
                <a:gd name="connsiteY86" fmla="*/ 2525485 h 2590385"/>
                <a:gd name="connsiteX87" fmla="*/ 740228 w 3976914"/>
                <a:gd name="connsiteY87" fmla="*/ 2510971 h 2590385"/>
                <a:gd name="connsiteX88" fmla="*/ 638628 w 3976914"/>
                <a:gd name="connsiteY88" fmla="*/ 2481942 h 2590385"/>
                <a:gd name="connsiteX89" fmla="*/ 290285 w 3976914"/>
                <a:gd name="connsiteY89" fmla="*/ 2496457 h 2590385"/>
                <a:gd name="connsiteX90" fmla="*/ 43543 w 3976914"/>
                <a:gd name="connsiteY90" fmla="*/ 2481942 h 2590385"/>
                <a:gd name="connsiteX91" fmla="*/ 72571 w 3976914"/>
                <a:gd name="connsiteY91" fmla="*/ 1944914 h 2590385"/>
                <a:gd name="connsiteX92" fmla="*/ 58057 w 3976914"/>
                <a:gd name="connsiteY92" fmla="*/ 1669142 h 2590385"/>
                <a:gd name="connsiteX93" fmla="*/ 29028 w 3976914"/>
                <a:gd name="connsiteY93" fmla="*/ 1219200 h 2590385"/>
                <a:gd name="connsiteX94" fmla="*/ 72571 w 3976914"/>
                <a:gd name="connsiteY94" fmla="*/ 609600 h 2590385"/>
                <a:gd name="connsiteX95" fmla="*/ 58057 w 3976914"/>
                <a:gd name="connsiteY95" fmla="*/ 551542 h 2590385"/>
                <a:gd name="connsiteX96" fmla="*/ 0 w 3976914"/>
                <a:gd name="connsiteY96" fmla="*/ 464457 h 2590385"/>
                <a:gd name="connsiteX97" fmla="*/ 14514 w 3976914"/>
                <a:gd name="connsiteY97" fmla="*/ 246742 h 2590385"/>
                <a:gd name="connsiteX98" fmla="*/ 29028 w 3976914"/>
                <a:gd name="connsiteY98" fmla="*/ 188685 h 2590385"/>
                <a:gd name="connsiteX99" fmla="*/ 43543 w 3976914"/>
                <a:gd name="connsiteY99" fmla="*/ 87085 h 2590385"/>
                <a:gd name="connsiteX100" fmla="*/ 58057 w 3976914"/>
                <a:gd name="connsiteY100" fmla="*/ 0 h 2590385"/>
                <a:gd name="connsiteX101" fmla="*/ 145143 w 3976914"/>
                <a:gd name="connsiteY101" fmla="*/ 58057 h 2590385"/>
                <a:gd name="connsiteX102" fmla="*/ 130628 w 3976914"/>
                <a:gd name="connsiteY102" fmla="*/ 101600 h 259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3976914" h="2590385">
                  <a:moveTo>
                    <a:pt x="58057" y="43542"/>
                  </a:moveTo>
                  <a:cubicBezTo>
                    <a:pt x="374055" y="-19656"/>
                    <a:pt x="153880" y="13144"/>
                    <a:pt x="725714" y="29028"/>
                  </a:cubicBezTo>
                  <a:cubicBezTo>
                    <a:pt x="800609" y="253711"/>
                    <a:pt x="714767" y="21646"/>
                    <a:pt x="783771" y="159657"/>
                  </a:cubicBezTo>
                  <a:cubicBezTo>
                    <a:pt x="790613" y="173341"/>
                    <a:pt x="790855" y="189826"/>
                    <a:pt x="798285" y="203200"/>
                  </a:cubicBezTo>
                  <a:cubicBezTo>
                    <a:pt x="815228" y="233697"/>
                    <a:pt x="836991" y="261257"/>
                    <a:pt x="856343" y="290285"/>
                  </a:cubicBezTo>
                  <a:cubicBezTo>
                    <a:pt x="866019" y="304799"/>
                    <a:pt x="873036" y="321493"/>
                    <a:pt x="885371" y="333828"/>
                  </a:cubicBezTo>
                  <a:cubicBezTo>
                    <a:pt x="899885" y="348342"/>
                    <a:pt x="916312" y="361168"/>
                    <a:pt x="928914" y="377371"/>
                  </a:cubicBezTo>
                  <a:cubicBezTo>
                    <a:pt x="950333" y="404910"/>
                    <a:pt x="967619" y="435428"/>
                    <a:pt x="986971" y="464457"/>
                  </a:cubicBezTo>
                  <a:lnTo>
                    <a:pt x="1016000" y="508000"/>
                  </a:lnTo>
                  <a:cubicBezTo>
                    <a:pt x="1025676" y="522514"/>
                    <a:pt x="1030514" y="541866"/>
                    <a:pt x="1045028" y="551542"/>
                  </a:cubicBezTo>
                  <a:cubicBezTo>
                    <a:pt x="1074057" y="570895"/>
                    <a:pt x="1099016" y="598568"/>
                    <a:pt x="1132114" y="609600"/>
                  </a:cubicBezTo>
                  <a:cubicBezTo>
                    <a:pt x="1146628" y="614438"/>
                    <a:pt x="1161973" y="617272"/>
                    <a:pt x="1175657" y="624114"/>
                  </a:cubicBezTo>
                  <a:cubicBezTo>
                    <a:pt x="1288211" y="680390"/>
                    <a:pt x="1153289" y="631171"/>
                    <a:pt x="1262743" y="667657"/>
                  </a:cubicBezTo>
                  <a:cubicBezTo>
                    <a:pt x="1277257" y="682171"/>
                    <a:pt x="1288342" y="701232"/>
                    <a:pt x="1306285" y="711200"/>
                  </a:cubicBezTo>
                  <a:cubicBezTo>
                    <a:pt x="1333033" y="726060"/>
                    <a:pt x="1364342" y="730552"/>
                    <a:pt x="1393371" y="740228"/>
                  </a:cubicBezTo>
                  <a:cubicBezTo>
                    <a:pt x="1517954" y="781755"/>
                    <a:pt x="1319642" y="718167"/>
                    <a:pt x="1524000" y="769257"/>
                  </a:cubicBezTo>
                  <a:cubicBezTo>
                    <a:pt x="1553685" y="776678"/>
                    <a:pt x="1582057" y="788609"/>
                    <a:pt x="1611085" y="798285"/>
                  </a:cubicBezTo>
                  <a:cubicBezTo>
                    <a:pt x="1625599" y="803123"/>
                    <a:pt x="1639537" y="810285"/>
                    <a:pt x="1654628" y="812800"/>
                  </a:cubicBezTo>
                  <a:cubicBezTo>
                    <a:pt x="1683657" y="817638"/>
                    <a:pt x="1712555" y="823338"/>
                    <a:pt x="1741714" y="827314"/>
                  </a:cubicBezTo>
                  <a:cubicBezTo>
                    <a:pt x="1819011" y="837854"/>
                    <a:pt x="1973943" y="856342"/>
                    <a:pt x="1973943" y="856342"/>
                  </a:cubicBezTo>
                  <a:cubicBezTo>
                    <a:pt x="1988457" y="861180"/>
                    <a:pt x="2005409" y="861464"/>
                    <a:pt x="2017485" y="870857"/>
                  </a:cubicBezTo>
                  <a:cubicBezTo>
                    <a:pt x="2018017" y="871271"/>
                    <a:pt x="2112434" y="977240"/>
                    <a:pt x="2148114" y="986971"/>
                  </a:cubicBezTo>
                  <a:cubicBezTo>
                    <a:pt x="2185745" y="997234"/>
                    <a:pt x="2225523" y="996647"/>
                    <a:pt x="2264228" y="1001485"/>
                  </a:cubicBezTo>
                  <a:cubicBezTo>
                    <a:pt x="2314747" y="1077262"/>
                    <a:pt x="2278798" y="1011366"/>
                    <a:pt x="2307771" y="1117600"/>
                  </a:cubicBezTo>
                  <a:cubicBezTo>
                    <a:pt x="2315822" y="1147120"/>
                    <a:pt x="2329379" y="1175000"/>
                    <a:pt x="2336800" y="1204685"/>
                  </a:cubicBezTo>
                  <a:cubicBezTo>
                    <a:pt x="2341638" y="1224037"/>
                    <a:pt x="2344310" y="1244064"/>
                    <a:pt x="2351314" y="1262742"/>
                  </a:cubicBezTo>
                  <a:cubicBezTo>
                    <a:pt x="2358911" y="1283001"/>
                    <a:pt x="2370667" y="1301447"/>
                    <a:pt x="2380343" y="1320800"/>
                  </a:cubicBezTo>
                  <a:cubicBezTo>
                    <a:pt x="2400857" y="1423371"/>
                    <a:pt x="2387057" y="1369974"/>
                    <a:pt x="2423885" y="1480457"/>
                  </a:cubicBezTo>
                  <a:cubicBezTo>
                    <a:pt x="2428723" y="1494971"/>
                    <a:pt x="2429913" y="1511270"/>
                    <a:pt x="2438400" y="1524000"/>
                  </a:cubicBezTo>
                  <a:cubicBezTo>
                    <a:pt x="2448076" y="1538514"/>
                    <a:pt x="2459627" y="1551940"/>
                    <a:pt x="2467428" y="1567542"/>
                  </a:cubicBezTo>
                  <a:cubicBezTo>
                    <a:pt x="2474270" y="1581226"/>
                    <a:pt x="2471125" y="1600267"/>
                    <a:pt x="2481943" y="1611085"/>
                  </a:cubicBezTo>
                  <a:cubicBezTo>
                    <a:pt x="2492761" y="1621903"/>
                    <a:pt x="2510550" y="1622281"/>
                    <a:pt x="2525485" y="1625600"/>
                  </a:cubicBezTo>
                  <a:cubicBezTo>
                    <a:pt x="2554213" y="1631984"/>
                    <a:pt x="2583542" y="1635276"/>
                    <a:pt x="2612571" y="1640114"/>
                  </a:cubicBezTo>
                  <a:cubicBezTo>
                    <a:pt x="2647116" y="1743749"/>
                    <a:pt x="2616140" y="1710227"/>
                    <a:pt x="2685143" y="1756228"/>
                  </a:cubicBezTo>
                  <a:cubicBezTo>
                    <a:pt x="2699657" y="1751390"/>
                    <a:pt x="2717867" y="1752532"/>
                    <a:pt x="2728685" y="1741714"/>
                  </a:cubicBezTo>
                  <a:cubicBezTo>
                    <a:pt x="2754394" y="1716005"/>
                    <a:pt x="2740731" y="1646680"/>
                    <a:pt x="2728685" y="1625600"/>
                  </a:cubicBezTo>
                  <a:cubicBezTo>
                    <a:pt x="2720030" y="1610454"/>
                    <a:pt x="2700745" y="1604372"/>
                    <a:pt x="2685143" y="1596571"/>
                  </a:cubicBezTo>
                  <a:cubicBezTo>
                    <a:pt x="2664325" y="1586162"/>
                    <a:pt x="2602138" y="1572191"/>
                    <a:pt x="2583543" y="1567542"/>
                  </a:cubicBezTo>
                  <a:cubicBezTo>
                    <a:pt x="2602384" y="1435655"/>
                    <a:pt x="2587239" y="1498393"/>
                    <a:pt x="2627085" y="1378857"/>
                  </a:cubicBezTo>
                  <a:cubicBezTo>
                    <a:pt x="2631923" y="1364343"/>
                    <a:pt x="2632420" y="1347554"/>
                    <a:pt x="2641600" y="1335314"/>
                  </a:cubicBezTo>
                  <a:lnTo>
                    <a:pt x="2685143" y="1277257"/>
                  </a:lnTo>
                  <a:cubicBezTo>
                    <a:pt x="2689981" y="1262743"/>
                    <a:pt x="2691170" y="1246444"/>
                    <a:pt x="2699657" y="1233714"/>
                  </a:cubicBezTo>
                  <a:cubicBezTo>
                    <a:pt x="2726942" y="1192787"/>
                    <a:pt x="2795684" y="1155181"/>
                    <a:pt x="2830285" y="1132114"/>
                  </a:cubicBezTo>
                  <a:lnTo>
                    <a:pt x="2873828" y="1103085"/>
                  </a:lnTo>
                  <a:cubicBezTo>
                    <a:pt x="2907695" y="1052285"/>
                    <a:pt x="2917372" y="1025675"/>
                    <a:pt x="2989943" y="1001485"/>
                  </a:cubicBezTo>
                  <a:lnTo>
                    <a:pt x="3077028" y="972457"/>
                  </a:lnTo>
                  <a:cubicBezTo>
                    <a:pt x="3174409" y="1037376"/>
                    <a:pt x="3079000" y="960900"/>
                    <a:pt x="3135085" y="1045028"/>
                  </a:cubicBezTo>
                  <a:cubicBezTo>
                    <a:pt x="3166886" y="1092730"/>
                    <a:pt x="3182011" y="1084133"/>
                    <a:pt x="3222171" y="1117600"/>
                  </a:cubicBezTo>
                  <a:cubicBezTo>
                    <a:pt x="3237940" y="1130740"/>
                    <a:pt x="3251200" y="1146628"/>
                    <a:pt x="3265714" y="1161142"/>
                  </a:cubicBezTo>
                  <a:cubicBezTo>
                    <a:pt x="3275669" y="1191007"/>
                    <a:pt x="3284235" y="1238344"/>
                    <a:pt x="3323771" y="1248228"/>
                  </a:cubicBezTo>
                  <a:cubicBezTo>
                    <a:pt x="3347704" y="1254211"/>
                    <a:pt x="3372152" y="1238552"/>
                    <a:pt x="3396343" y="1233714"/>
                  </a:cubicBezTo>
                  <a:cubicBezTo>
                    <a:pt x="3460580" y="1276539"/>
                    <a:pt x="3430969" y="1242695"/>
                    <a:pt x="3454400" y="1320800"/>
                  </a:cubicBezTo>
                  <a:cubicBezTo>
                    <a:pt x="3463192" y="1350108"/>
                    <a:pt x="3483428" y="1407885"/>
                    <a:pt x="3483428" y="1407885"/>
                  </a:cubicBezTo>
                  <a:cubicBezTo>
                    <a:pt x="3478590" y="1475618"/>
                    <a:pt x="3468914" y="1543179"/>
                    <a:pt x="3468914" y="1611085"/>
                  </a:cubicBezTo>
                  <a:cubicBezTo>
                    <a:pt x="3468914" y="1626384"/>
                    <a:pt x="3473871" y="1642681"/>
                    <a:pt x="3483428" y="1654628"/>
                  </a:cubicBezTo>
                  <a:cubicBezTo>
                    <a:pt x="3494325" y="1668250"/>
                    <a:pt x="3511030" y="1676572"/>
                    <a:pt x="3526971" y="1683657"/>
                  </a:cubicBezTo>
                  <a:cubicBezTo>
                    <a:pt x="3554933" y="1696084"/>
                    <a:pt x="3614057" y="1712685"/>
                    <a:pt x="3614057" y="1712685"/>
                  </a:cubicBezTo>
                  <a:cubicBezTo>
                    <a:pt x="3650886" y="1823174"/>
                    <a:pt x="3649086" y="1769766"/>
                    <a:pt x="3628571" y="1872342"/>
                  </a:cubicBezTo>
                  <a:cubicBezTo>
                    <a:pt x="3575352" y="1867504"/>
                    <a:pt x="3518530" y="1877674"/>
                    <a:pt x="3468914" y="1857828"/>
                  </a:cubicBezTo>
                  <a:cubicBezTo>
                    <a:pt x="3454709" y="1852146"/>
                    <a:pt x="3485943" y="1829376"/>
                    <a:pt x="3483428" y="1814285"/>
                  </a:cubicBezTo>
                  <a:cubicBezTo>
                    <a:pt x="3477380" y="1777998"/>
                    <a:pt x="3436258" y="1758648"/>
                    <a:pt x="3410857" y="1741714"/>
                  </a:cubicBezTo>
                  <a:cubicBezTo>
                    <a:pt x="3391505" y="1746552"/>
                    <a:pt x="3364769" y="1740270"/>
                    <a:pt x="3352800" y="1756228"/>
                  </a:cubicBezTo>
                  <a:cubicBezTo>
                    <a:pt x="3321836" y="1797514"/>
                    <a:pt x="3403116" y="1811705"/>
                    <a:pt x="3410857" y="1814285"/>
                  </a:cubicBezTo>
                  <a:cubicBezTo>
                    <a:pt x="3478590" y="1915885"/>
                    <a:pt x="3439885" y="1882018"/>
                    <a:pt x="3512457" y="1930400"/>
                  </a:cubicBezTo>
                  <a:cubicBezTo>
                    <a:pt x="3531809" y="1959428"/>
                    <a:pt x="3559481" y="1984388"/>
                    <a:pt x="3570514" y="2017485"/>
                  </a:cubicBezTo>
                  <a:cubicBezTo>
                    <a:pt x="3580190" y="2046514"/>
                    <a:pt x="3582570" y="2079111"/>
                    <a:pt x="3599543" y="2104571"/>
                  </a:cubicBezTo>
                  <a:cubicBezTo>
                    <a:pt x="3609219" y="2119085"/>
                    <a:pt x="3620770" y="2132512"/>
                    <a:pt x="3628571" y="2148114"/>
                  </a:cubicBezTo>
                  <a:cubicBezTo>
                    <a:pt x="3635413" y="2161798"/>
                    <a:pt x="3635655" y="2178283"/>
                    <a:pt x="3643085" y="2191657"/>
                  </a:cubicBezTo>
                  <a:cubicBezTo>
                    <a:pt x="3660028" y="2222154"/>
                    <a:pt x="3701143" y="2278742"/>
                    <a:pt x="3701143" y="2278742"/>
                  </a:cubicBezTo>
                  <a:cubicBezTo>
                    <a:pt x="3733985" y="2377270"/>
                    <a:pt x="3686291" y="2263888"/>
                    <a:pt x="3802743" y="2380342"/>
                  </a:cubicBezTo>
                  <a:cubicBezTo>
                    <a:pt x="3841209" y="2418808"/>
                    <a:pt x="3881571" y="2470557"/>
                    <a:pt x="3933371" y="2496457"/>
                  </a:cubicBezTo>
                  <a:cubicBezTo>
                    <a:pt x="3947055" y="2503299"/>
                    <a:pt x="3962400" y="2506133"/>
                    <a:pt x="3976914" y="2510971"/>
                  </a:cubicBezTo>
                  <a:cubicBezTo>
                    <a:pt x="3841447" y="2515809"/>
                    <a:pt x="3705803" y="2517029"/>
                    <a:pt x="3570514" y="2525485"/>
                  </a:cubicBezTo>
                  <a:cubicBezTo>
                    <a:pt x="3550605" y="2526729"/>
                    <a:pt x="3531930" y="2535673"/>
                    <a:pt x="3512457" y="2540000"/>
                  </a:cubicBezTo>
                  <a:cubicBezTo>
                    <a:pt x="3488375" y="2545352"/>
                    <a:pt x="3464076" y="2549676"/>
                    <a:pt x="3439885" y="2554514"/>
                  </a:cubicBezTo>
                  <a:cubicBezTo>
                    <a:pt x="3309257" y="2549676"/>
                    <a:pt x="3178463" y="2548154"/>
                    <a:pt x="3048000" y="2540000"/>
                  </a:cubicBezTo>
                  <a:cubicBezTo>
                    <a:pt x="3023378" y="2538461"/>
                    <a:pt x="2999722" y="2529772"/>
                    <a:pt x="2975428" y="2525485"/>
                  </a:cubicBezTo>
                  <a:cubicBezTo>
                    <a:pt x="2944345" y="2520000"/>
                    <a:pt x="2698227" y="2481465"/>
                    <a:pt x="2656114" y="2467428"/>
                  </a:cubicBezTo>
                  <a:cubicBezTo>
                    <a:pt x="2627085" y="2457752"/>
                    <a:pt x="2599210" y="2443431"/>
                    <a:pt x="2569028" y="2438400"/>
                  </a:cubicBezTo>
                  <a:cubicBezTo>
                    <a:pt x="2466852" y="2421370"/>
                    <a:pt x="2509862" y="2433191"/>
                    <a:pt x="2438400" y="2409371"/>
                  </a:cubicBezTo>
                  <a:cubicBezTo>
                    <a:pt x="2404533" y="2414209"/>
                    <a:pt x="2368564" y="2411180"/>
                    <a:pt x="2336800" y="2423885"/>
                  </a:cubicBezTo>
                  <a:cubicBezTo>
                    <a:pt x="2317742" y="2431508"/>
                    <a:pt x="2309460" y="2454826"/>
                    <a:pt x="2293257" y="2467428"/>
                  </a:cubicBezTo>
                  <a:cubicBezTo>
                    <a:pt x="2274275" y="2482192"/>
                    <a:pt x="2203820" y="2537159"/>
                    <a:pt x="2162628" y="2540000"/>
                  </a:cubicBezTo>
                  <a:cubicBezTo>
                    <a:pt x="2037043" y="2548661"/>
                    <a:pt x="1911047" y="2549676"/>
                    <a:pt x="1785257" y="2554514"/>
                  </a:cubicBezTo>
                  <a:cubicBezTo>
                    <a:pt x="1456840" y="2620196"/>
                    <a:pt x="1682053" y="2580536"/>
                    <a:pt x="914400" y="2554514"/>
                  </a:cubicBezTo>
                  <a:cubicBezTo>
                    <a:pt x="894464" y="2553838"/>
                    <a:pt x="875816" y="2544327"/>
                    <a:pt x="856343" y="2540000"/>
                  </a:cubicBezTo>
                  <a:cubicBezTo>
                    <a:pt x="832261" y="2534648"/>
                    <a:pt x="807704" y="2531468"/>
                    <a:pt x="783771" y="2525485"/>
                  </a:cubicBezTo>
                  <a:cubicBezTo>
                    <a:pt x="768928" y="2521774"/>
                    <a:pt x="754939" y="2515174"/>
                    <a:pt x="740228" y="2510971"/>
                  </a:cubicBezTo>
                  <a:cubicBezTo>
                    <a:pt x="612680" y="2474529"/>
                    <a:pt x="743009" y="2516737"/>
                    <a:pt x="638628" y="2481942"/>
                  </a:cubicBezTo>
                  <a:cubicBezTo>
                    <a:pt x="522514" y="2486780"/>
                    <a:pt x="406500" y="2496457"/>
                    <a:pt x="290285" y="2496457"/>
                  </a:cubicBezTo>
                  <a:cubicBezTo>
                    <a:pt x="207895" y="2496457"/>
                    <a:pt x="82314" y="2554639"/>
                    <a:pt x="43543" y="2481942"/>
                  </a:cubicBezTo>
                  <a:cubicBezTo>
                    <a:pt x="9819" y="2418709"/>
                    <a:pt x="54420" y="2090122"/>
                    <a:pt x="72571" y="1944914"/>
                  </a:cubicBezTo>
                  <a:cubicBezTo>
                    <a:pt x="67733" y="1852990"/>
                    <a:pt x="63570" y="1761028"/>
                    <a:pt x="58057" y="1669142"/>
                  </a:cubicBezTo>
                  <a:cubicBezTo>
                    <a:pt x="49056" y="1519119"/>
                    <a:pt x="31619" y="1369470"/>
                    <a:pt x="29028" y="1219200"/>
                  </a:cubicBezTo>
                  <a:cubicBezTo>
                    <a:pt x="23900" y="921797"/>
                    <a:pt x="38786" y="862989"/>
                    <a:pt x="72571" y="609600"/>
                  </a:cubicBezTo>
                  <a:cubicBezTo>
                    <a:pt x="67733" y="590247"/>
                    <a:pt x="66978" y="569384"/>
                    <a:pt x="58057" y="551542"/>
                  </a:cubicBezTo>
                  <a:cubicBezTo>
                    <a:pt x="42455" y="520337"/>
                    <a:pt x="0" y="464457"/>
                    <a:pt x="0" y="464457"/>
                  </a:cubicBezTo>
                  <a:cubicBezTo>
                    <a:pt x="4838" y="391885"/>
                    <a:pt x="6900" y="319075"/>
                    <a:pt x="14514" y="246742"/>
                  </a:cubicBezTo>
                  <a:cubicBezTo>
                    <a:pt x="16602" y="226904"/>
                    <a:pt x="25460" y="208311"/>
                    <a:pt x="29028" y="188685"/>
                  </a:cubicBezTo>
                  <a:cubicBezTo>
                    <a:pt x="35148" y="155026"/>
                    <a:pt x="38341" y="120898"/>
                    <a:pt x="43543" y="87085"/>
                  </a:cubicBezTo>
                  <a:cubicBezTo>
                    <a:pt x="48018" y="57998"/>
                    <a:pt x="53219" y="29028"/>
                    <a:pt x="58057" y="0"/>
                  </a:cubicBezTo>
                  <a:cubicBezTo>
                    <a:pt x="97155" y="9774"/>
                    <a:pt x="136427" y="5761"/>
                    <a:pt x="145143" y="58057"/>
                  </a:cubicBezTo>
                  <a:cubicBezTo>
                    <a:pt x="147658" y="73148"/>
                    <a:pt x="130628" y="101600"/>
                    <a:pt x="130628" y="101600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81000" y="4186535"/>
            <a:ext cx="1905000" cy="40011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bn-BD" sz="2000" b="1" dirty="0">
                <a:latin typeface="NikoshBAN" pitchFamily="2" charset="0"/>
                <a:cs typeface="NikoshBAN" pitchFamily="2" charset="0"/>
              </a:rPr>
              <a:t>পারস্য সভ্যতা 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81000" y="2586335"/>
            <a:ext cx="1905000" cy="40011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 pitchFamily="2" charset="0"/>
                <a:cs typeface="NikoshBAN" pitchFamily="2" charset="0"/>
              </a:rPr>
              <a:t>চৈনিক সভ্যতা </a:t>
            </a:r>
            <a:endParaRPr 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04799" y="1505300"/>
            <a:ext cx="2000811" cy="70788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bn-BD" sz="2000" b="1" dirty="0">
                <a:latin typeface="NikoshBAN" pitchFamily="2" charset="0"/>
                <a:cs typeface="NikoshBAN" pitchFamily="2" charset="0"/>
              </a:rPr>
              <a:t>মেসোপটেমিয়া সভ্যতা </a:t>
            </a:r>
            <a:endParaRPr 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80999" y="3362980"/>
            <a:ext cx="1924611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bn-BD" sz="2000" b="1" dirty="0">
                <a:latin typeface="NikoshBAN" pitchFamily="2" charset="0"/>
                <a:cs typeface="NikoshBAN" pitchFamily="2" charset="0"/>
              </a:rPr>
              <a:t>সিন্ধু সভ্যতা </a:t>
            </a:r>
            <a:endParaRPr 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81000" y="5039380"/>
            <a:ext cx="1876552" cy="40011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bn-BD" sz="2000" b="1" dirty="0">
                <a:latin typeface="NikoshBAN" pitchFamily="2" charset="0"/>
                <a:cs typeface="NikoshBAN" pitchFamily="2" charset="0"/>
              </a:rPr>
              <a:t>হিব্রু সভ্যতা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 descr="worldblank.jpg"/>
          <p:cNvPicPr>
            <a:picLocks noChangeAspect="1"/>
          </p:cNvPicPr>
          <p:nvPr/>
        </p:nvPicPr>
        <p:blipFill rotWithShape="1">
          <a:blip r:embed="rId3"/>
          <a:srcRect l="64076" t="8433" r="21081" b="83134"/>
          <a:stretch/>
        </p:blipFill>
        <p:spPr>
          <a:xfrm>
            <a:off x="2438400" y="2819400"/>
            <a:ext cx="669328" cy="30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4" descr="worldblank.jpg"/>
          <p:cNvPicPr>
            <a:picLocks noChangeAspect="1"/>
          </p:cNvPicPr>
          <p:nvPr/>
        </p:nvPicPr>
        <p:blipFill rotWithShape="1">
          <a:blip r:embed="rId3"/>
          <a:srcRect l="64076" t="8433" r="21081" b="83134"/>
          <a:stretch/>
        </p:blipFill>
        <p:spPr>
          <a:xfrm>
            <a:off x="4762500" y="3244334"/>
            <a:ext cx="876300" cy="413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5" descr="worldblank.jpg"/>
          <p:cNvPicPr>
            <a:picLocks noChangeAspect="1"/>
          </p:cNvPicPr>
          <p:nvPr/>
        </p:nvPicPr>
        <p:blipFill rotWithShape="1">
          <a:blip r:embed="rId3"/>
          <a:srcRect l="64076" t="8433" r="21081" b="83134"/>
          <a:stretch/>
        </p:blipFill>
        <p:spPr>
          <a:xfrm>
            <a:off x="3505200" y="3581400"/>
            <a:ext cx="637525" cy="414754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softEdge rad="112500"/>
          </a:effectLst>
        </p:spPr>
      </p:pic>
      <p:pic>
        <p:nvPicPr>
          <p:cNvPr id="27" name="Picture 26" descr="worldblank.jpg"/>
          <p:cNvPicPr>
            <a:picLocks noChangeAspect="1"/>
          </p:cNvPicPr>
          <p:nvPr/>
        </p:nvPicPr>
        <p:blipFill rotWithShape="1">
          <a:blip r:embed="rId3"/>
          <a:srcRect l="64076" t="8433" r="21081" b="83134"/>
          <a:stretch/>
        </p:blipFill>
        <p:spPr>
          <a:xfrm>
            <a:off x="2819400" y="3014507"/>
            <a:ext cx="609600" cy="490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7" descr="worldblank.jpg"/>
          <p:cNvPicPr>
            <a:picLocks noChangeAspect="1"/>
          </p:cNvPicPr>
          <p:nvPr/>
        </p:nvPicPr>
        <p:blipFill rotWithShape="1">
          <a:blip r:embed="rId3"/>
          <a:srcRect l="64076" t="8433" r="21081" b="83134"/>
          <a:stretch/>
        </p:blipFill>
        <p:spPr>
          <a:xfrm>
            <a:off x="3967843" y="2767445"/>
            <a:ext cx="756557" cy="661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Rounded Rectangle 28"/>
          <p:cNvSpPr/>
          <p:nvPr/>
        </p:nvSpPr>
        <p:spPr>
          <a:xfrm>
            <a:off x="2286000" y="4876800"/>
            <a:ext cx="2057400" cy="762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সভ্যতা চিহ্নিত </a:t>
            </a:r>
            <a:r>
              <a:rPr lang="bn-BD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করার জন্য সম্ভাব্য স্থানে ক্লিক কর</a:t>
            </a:r>
            <a:endParaRPr lang="en-US" sz="1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495800" y="3200400"/>
            <a:ext cx="609600" cy="381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চীন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514600" y="2667000"/>
            <a:ext cx="685800" cy="304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ইরাক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352800" y="3200400"/>
            <a:ext cx="838200" cy="381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পাকিস্তান</a:t>
            </a:r>
            <a:endParaRPr lang="en-US" sz="1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895600" y="2971800"/>
            <a:ext cx="685800" cy="304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ইরান</a:t>
            </a:r>
            <a:endParaRPr lang="en-US" sz="1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886200" y="2743200"/>
            <a:ext cx="762000" cy="381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ইসরাইল</a:t>
            </a:r>
            <a:endParaRPr lang="en-US" sz="1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038600" y="1905000"/>
            <a:ext cx="762000" cy="381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রাশিয়া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962400" y="3886200"/>
            <a:ext cx="762000" cy="381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ভারত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17371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5106650"/>
            <a:ext cx="845820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‘বিশ্বের মানচিত্র অঙ্কণ করে ‘কাস্পিয়ান সাগর’ চিহ্নিত করে আনবে।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895600" y="304800"/>
            <a:ext cx="3810000" cy="10668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hom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356" y="1447800"/>
            <a:ext cx="6529444" cy="3505200"/>
          </a:xfrm>
          <a:prstGeom prst="cub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eenland-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8229600" cy="617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876300" y="2133600"/>
            <a:ext cx="7391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3500374673"/>
              </p:ext>
            </p:extLst>
          </p:nvPr>
        </p:nvGraphicFramePr>
        <p:xfrm>
          <a:off x="457200" y="1828800"/>
          <a:ext cx="8229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1752600" y="1066800"/>
            <a:ext cx="5334000" cy="685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667000" y="304800"/>
            <a:ext cx="3581400" cy="685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E058F5-5CD2-4E10-B0EC-8920E1445A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4BE058F5-5CD2-4E10-B0EC-8920E1445A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9B5710-ACD6-4039-993C-848764C5A1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869B5710-ACD6-4039-993C-848764C5A1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238A48-6E96-4FDC-B718-543FB9D84B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graphicEl>
                                              <a:dgm id="{F7238A48-6E96-4FDC-B718-543FB9D84B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EA18A4-B2C9-45FC-8C36-CE656B3185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graphicEl>
                                              <a:dgm id="{03EA18A4-B2C9-45FC-8C36-CE656B3185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7B46740-EE3E-4D87-A8EF-DE5026CA2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graphicEl>
                                              <a:dgm id="{97B46740-EE3E-4D87-A8EF-DE5026CA2D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524FF5-A57D-4165-BDB6-4C94995CBA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graphicEl>
                                              <a:dgm id="{AC524FF5-A57D-4165-BDB6-4C94995CBA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="" xmlns:p14="http://schemas.microsoft.com/office/powerpoint/2010/main" val="2438179560"/>
              </p:ext>
            </p:extLst>
          </p:nvPr>
        </p:nvGraphicFramePr>
        <p:xfrm>
          <a:off x="4576482" y="927847"/>
          <a:ext cx="40386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2286000" y="304800"/>
            <a:ext cx="5410200" cy="609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এশিয়া মহাদেশের অবস্থান ও আয়তন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1012" y="4719917"/>
            <a:ext cx="8534400" cy="2209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buFont typeface="Wingdings" pitchFamily="2" charset="2"/>
              <a:buChar char="Ø"/>
            </a:pP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এশিয়া মহাদেশ পৃথিবীর সবচেয়ে বড় মহাদেশ</a:t>
            </a:r>
          </a:p>
          <a:p>
            <a:pPr lvl="0">
              <a:buFont typeface="Wingdings" pitchFamily="2" charset="2"/>
              <a:buChar char="Ø"/>
            </a:pPr>
            <a:r>
              <a:rPr lang="bn-BD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আয়তনঃ ৪ কোটি ৪৫ লাখ ৭৯ হাজার বর্গ কিলোমিটার</a:t>
            </a:r>
          </a:p>
          <a:p>
            <a:pPr lvl="0">
              <a:buFont typeface="Wingdings" pitchFamily="2" charset="2"/>
              <a:buChar char="Ø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ইউরোপ ও আফ্রিকা যোগ করলেও এশিয়ার সমান হবে না</a:t>
            </a:r>
          </a:p>
          <a:p>
            <a:pPr lvl="0">
              <a:buFont typeface="Wingdings" pitchFamily="2" charset="2"/>
              <a:buChar char="Ø"/>
            </a:pPr>
            <a:r>
              <a:rPr lang="bn-BD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পৃথিবীর অধিকাংশ সভ্যতা গড়ে উঠেছে এই মহাদেশে</a:t>
            </a:r>
            <a:endParaRPr lang="en-US" sz="24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8600" y="1084729"/>
            <a:ext cx="4343400" cy="2057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এশিয়া মহাদেশ পৃথিবীর মোট স্থলভাগের তিন ভাগের এক ভাগ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" y="304800"/>
            <a:ext cx="8305800" cy="685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এশিয়া মহাদেশের প্রাচীন সভ্যতাসমূহ</a:t>
            </a:r>
            <a:endParaRPr lang="en-US" sz="36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4114800"/>
            <a:ext cx="8077200" cy="2438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বন্যতা থেকে বর্বরতা এবং বর্বরতা থেকে মানুষ ধীরে ধীরে সুশৃংঙ্খল জীবন-যাপনে অভ্যস্ত হয়ে ওঠে। মানবগোষ্ঠী তাদের সামাজিক, অর্থনৈতিক, সাংস্কৃতিক কর্মকাণ্ড দ্বারা জীবন প্রবাহের মানোন্নয়ন করতে থাকে। বিশেষ সময়-কালের পরিপ্রেক্ষিতে তা সভ্যতা নামে অভিহিত হয়।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29" r="5230"/>
          <a:stretch/>
        </p:blipFill>
        <p:spPr>
          <a:xfrm>
            <a:off x="304800" y="1371600"/>
            <a:ext cx="2590800" cy="2209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371600"/>
            <a:ext cx="2590800" cy="2209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485" b="15221"/>
          <a:stretch/>
        </p:blipFill>
        <p:spPr>
          <a:xfrm>
            <a:off x="6248400" y="1371600"/>
            <a:ext cx="2590800" cy="2209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1" name="Right Arrow 10"/>
          <p:cNvSpPr/>
          <p:nvPr/>
        </p:nvSpPr>
        <p:spPr>
          <a:xfrm>
            <a:off x="2971800" y="2133600"/>
            <a:ext cx="304800" cy="457200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5943600" y="2209800"/>
            <a:ext cx="304800" cy="457200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304800"/>
            <a:ext cx="3676650" cy="76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4800" y="1371600"/>
            <a:ext cx="8458201" cy="51054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অধিকাংশ সভ্যতা নদী তীরে গড়ে ওঠার কারণ ব্যাখ্যা কর।</a:t>
            </a:r>
          </a:p>
          <a:p>
            <a:pPr lvl="0"/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172200" y="304800"/>
            <a:ext cx="20574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৫ মিনিট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esopotamian-civilization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219200"/>
            <a:ext cx="4191000" cy="44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1905000" y="304800"/>
            <a:ext cx="5029200" cy="685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 মেসোপটেমিয়া সভ্যতা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benqt60_1276029347_3-tigris_large.jpg"/>
          <p:cNvPicPr>
            <a:picLocks noChangeAspect="1"/>
          </p:cNvPicPr>
          <p:nvPr/>
        </p:nvPicPr>
        <p:blipFill>
          <a:blip r:embed="rId4"/>
          <a:srcRect t="3226" b="4839"/>
          <a:stretch>
            <a:fillRect/>
          </a:stretch>
        </p:blipFill>
        <p:spPr>
          <a:xfrm>
            <a:off x="304800" y="1219200"/>
            <a:ext cx="42672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ounded Rectangle 5"/>
          <p:cNvSpPr/>
          <p:nvPr/>
        </p:nvSpPr>
        <p:spPr>
          <a:xfrm>
            <a:off x="304800" y="5867400"/>
            <a:ext cx="8534400" cy="7620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তাইগ্রিস নদীর তীরে গড়ে ওঠে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মেসোপটেমিয়া সভ্যতা (ইরাক)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304800"/>
            <a:ext cx="8153400" cy="609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সভ্যতার নিদর্শন প্রাচীন সপ্তাশ্চর্য ব্যাবিলনের শূন্য উদ্যান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HANGING-GARDENS-OF_2744030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143000"/>
            <a:ext cx="4267200" cy="44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ounded Rectangle 5"/>
          <p:cNvSpPr/>
          <p:nvPr/>
        </p:nvSpPr>
        <p:spPr>
          <a:xfrm>
            <a:off x="304800" y="5638800"/>
            <a:ext cx="8534400" cy="990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 কি দেখানো হয়েছে?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hanging garden 3jp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143000"/>
            <a:ext cx="4267200" cy="44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3011</TotalTime>
  <Words>1161</Words>
  <Application>Microsoft Office PowerPoint</Application>
  <PresentationFormat>On-screen Show (4:3)</PresentationFormat>
  <Paragraphs>206</Paragraphs>
  <Slides>32</Slides>
  <Notes>28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</dc:creator>
  <cp:lastModifiedBy>SHARIF AHAMED</cp:lastModifiedBy>
  <cp:revision>359</cp:revision>
  <dcterms:created xsi:type="dcterms:W3CDTF">2014-05-19T06:43:56Z</dcterms:created>
  <dcterms:modified xsi:type="dcterms:W3CDTF">2019-12-25T07:35:08Z</dcterms:modified>
</cp:coreProperties>
</file>