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2" r:id="rId2"/>
    <p:sldId id="380" r:id="rId3"/>
    <p:sldId id="374" r:id="rId4"/>
    <p:sldId id="377" r:id="rId5"/>
    <p:sldId id="381" r:id="rId6"/>
    <p:sldId id="259" r:id="rId7"/>
    <p:sldId id="365" r:id="rId8"/>
    <p:sldId id="338" r:id="rId9"/>
    <p:sldId id="384" r:id="rId10"/>
    <p:sldId id="392" r:id="rId11"/>
    <p:sldId id="348" r:id="rId12"/>
    <p:sldId id="383" r:id="rId13"/>
    <p:sldId id="342" r:id="rId14"/>
    <p:sldId id="389" r:id="rId15"/>
    <p:sldId id="390" r:id="rId16"/>
    <p:sldId id="387" r:id="rId17"/>
    <p:sldId id="366" r:id="rId18"/>
    <p:sldId id="378" r:id="rId19"/>
    <p:sldId id="386" r:id="rId20"/>
    <p:sldId id="368" r:id="rId21"/>
    <p:sldId id="385" r:id="rId22"/>
    <p:sldId id="391" r:id="rId23"/>
    <p:sldId id="261" r:id="rId24"/>
    <p:sldId id="349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571DA5"/>
    <a:srgbClr val="CC99FF"/>
    <a:srgbClr val="913168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767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পূর্নবয়স্ক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মানুষের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দেহের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ক্ষেত্রফল</a:t>
                </a:r>
                <a:r>
                  <a:rPr lang="en-US" baseline="0" dirty="0" smtClean="0"/>
                  <a:t>  1.5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𝑚^2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02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প্রশ্ন ও  বহুনির্বাচনী প্রশ্নের ব্যবস্থা করা যেতে 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8839200" cy="6629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57200"/>
            <a:ext cx="8839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925431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অববাহিকায়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মেমফিস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থেবস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অববাহিকায়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মহেঞ্জোদারো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হরপ্পা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4206240" cy="32004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206240" cy="292608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206240" cy="2926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600" y="3244334"/>
            <a:ext cx="1292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মহেঞ্জোদারো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538390" y="6324600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হরপ্পা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507455" y="3154680"/>
            <a:ext cx="1561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মেমফিস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থেবস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111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2971800" y="304800"/>
            <a:ext cx="3505200" cy="838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968425"/>
            <a:ext cx="8610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বুঝ?দুটি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3975"/>
            <a:ext cx="5943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33600" y="3810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নগরের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69032" y="1150441"/>
            <a:ext cx="5205934" cy="5458098"/>
            <a:chOff x="1969032" y="1150441"/>
            <a:chExt cx="5205934" cy="5458098"/>
          </a:xfrm>
        </p:grpSpPr>
        <p:sp>
          <p:nvSpPr>
            <p:cNvPr id="19" name="Hexagon 18"/>
            <p:cNvSpPr/>
            <p:nvPr/>
          </p:nvSpPr>
          <p:spPr>
            <a:xfrm>
              <a:off x="3124200" y="2133600"/>
              <a:ext cx="844402" cy="727564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" name="Group 1"/>
            <p:cNvGrpSpPr/>
            <p:nvPr/>
          </p:nvGrpSpPr>
          <p:grpSpPr>
            <a:xfrm>
              <a:off x="1969032" y="1150441"/>
              <a:ext cx="5205934" cy="5458098"/>
              <a:chOff x="1969032" y="1150441"/>
              <a:chExt cx="5205934" cy="5458098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3452724" y="2911223"/>
                <a:ext cx="2238031" cy="1935987"/>
              </a:xfrm>
              <a:custGeom>
                <a:avLst/>
                <a:gdLst>
                  <a:gd name="connsiteX0" fmla="*/ 0 w 2238031"/>
                  <a:gd name="connsiteY0" fmla="*/ 967994 h 1935987"/>
                  <a:gd name="connsiteX1" fmla="*/ 553111 w 2238031"/>
                  <a:gd name="connsiteY1" fmla="*/ 0 h 1935987"/>
                  <a:gd name="connsiteX2" fmla="*/ 1684920 w 2238031"/>
                  <a:gd name="connsiteY2" fmla="*/ 0 h 1935987"/>
                  <a:gd name="connsiteX3" fmla="*/ 2238031 w 2238031"/>
                  <a:gd name="connsiteY3" fmla="*/ 967994 h 1935987"/>
                  <a:gd name="connsiteX4" fmla="*/ 1684920 w 2238031"/>
                  <a:gd name="connsiteY4" fmla="*/ 1935987 h 1935987"/>
                  <a:gd name="connsiteX5" fmla="*/ 553111 w 2238031"/>
                  <a:gd name="connsiteY5" fmla="*/ 1935987 h 1935987"/>
                  <a:gd name="connsiteX6" fmla="*/ 0 w 2238031"/>
                  <a:gd name="connsiteY6" fmla="*/ 967994 h 19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8031" h="1935987">
                    <a:moveTo>
                      <a:pt x="0" y="967994"/>
                    </a:moveTo>
                    <a:lnTo>
                      <a:pt x="553111" y="0"/>
                    </a:lnTo>
                    <a:lnTo>
                      <a:pt x="1684920" y="0"/>
                    </a:lnTo>
                    <a:lnTo>
                      <a:pt x="2238031" y="967994"/>
                    </a:lnTo>
                    <a:lnTo>
                      <a:pt x="1684920" y="1935987"/>
                    </a:lnTo>
                    <a:lnTo>
                      <a:pt x="553111" y="1935987"/>
                    </a:lnTo>
                    <a:lnTo>
                      <a:pt x="0" y="967994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6273" tIns="346220" rIns="396273" bIns="34622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smtClean="0"/>
                  <a:t>নগর</a:t>
                </a:r>
                <a:endParaRPr lang="en-US" sz="2000" kern="1200" dirty="0"/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4854161" y="1984984"/>
                <a:ext cx="844402" cy="727564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Freeform 4"/>
              <p:cNvSpPr/>
              <p:nvPr/>
            </p:nvSpPr>
            <p:spPr>
              <a:xfrm>
                <a:off x="3658879" y="1150441"/>
                <a:ext cx="1834050" cy="1586669"/>
              </a:xfrm>
              <a:custGeom>
                <a:avLst/>
                <a:gdLst>
                  <a:gd name="connsiteX0" fmla="*/ 0 w 1834050"/>
                  <a:gd name="connsiteY0" fmla="*/ 793335 h 1586669"/>
                  <a:gd name="connsiteX1" fmla="*/ 453311 w 1834050"/>
                  <a:gd name="connsiteY1" fmla="*/ 0 h 1586669"/>
                  <a:gd name="connsiteX2" fmla="*/ 1380739 w 1834050"/>
                  <a:gd name="connsiteY2" fmla="*/ 0 h 1586669"/>
                  <a:gd name="connsiteX3" fmla="*/ 1834050 w 1834050"/>
                  <a:gd name="connsiteY3" fmla="*/ 793335 h 1586669"/>
                  <a:gd name="connsiteX4" fmla="*/ 1380739 w 1834050"/>
                  <a:gd name="connsiteY4" fmla="*/ 1586669 h 1586669"/>
                  <a:gd name="connsiteX5" fmla="*/ 453311 w 1834050"/>
                  <a:gd name="connsiteY5" fmla="*/ 1586669 h 1586669"/>
                  <a:gd name="connsiteX6" fmla="*/ 0 w 1834050"/>
                  <a:gd name="connsiteY6" fmla="*/ 793335 h 158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050" h="1586669">
                    <a:moveTo>
                      <a:pt x="0" y="793335"/>
                    </a:moveTo>
                    <a:lnTo>
                      <a:pt x="453311" y="0"/>
                    </a:lnTo>
                    <a:lnTo>
                      <a:pt x="1380739" y="0"/>
                    </a:lnTo>
                    <a:lnTo>
                      <a:pt x="1834050" y="793335"/>
                    </a:lnTo>
                    <a:lnTo>
                      <a:pt x="1380739" y="1586669"/>
                    </a:lnTo>
                    <a:lnTo>
                      <a:pt x="453311" y="1586669"/>
                    </a:lnTo>
                    <a:lnTo>
                      <a:pt x="0" y="793335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9341" tIns="288345" rIns="329341" bIns="288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kern="1200" dirty="0" err="1" smtClean="0">
                    <a:solidFill>
                      <a:schemeClr val="tx1"/>
                    </a:solidFill>
                  </a:rPr>
                  <a:t>সাময়িক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kern="1200" dirty="0" err="1" smtClean="0">
                    <a:solidFill>
                      <a:schemeClr val="tx1"/>
                    </a:solidFill>
                  </a:rPr>
                  <a:t>ক্রিয়াকলাপ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kern="1200" dirty="0" err="1" smtClean="0">
                    <a:solidFill>
                      <a:schemeClr val="tx1"/>
                    </a:solidFill>
                  </a:rPr>
                  <a:t>ভিত্তিক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kern="1200" dirty="0" err="1" smtClean="0">
                    <a:solidFill>
                      <a:schemeClr val="tx1"/>
                    </a:solidFill>
                  </a:rPr>
                  <a:t>নগর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5839645" y="3345142"/>
                <a:ext cx="844402" cy="727564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 6"/>
              <p:cNvSpPr/>
              <p:nvPr/>
            </p:nvSpPr>
            <p:spPr>
              <a:xfrm>
                <a:off x="5340916" y="2126349"/>
                <a:ext cx="1834050" cy="1586669"/>
              </a:xfrm>
              <a:custGeom>
                <a:avLst/>
                <a:gdLst>
                  <a:gd name="connsiteX0" fmla="*/ 0 w 1834050"/>
                  <a:gd name="connsiteY0" fmla="*/ 793335 h 1586669"/>
                  <a:gd name="connsiteX1" fmla="*/ 453311 w 1834050"/>
                  <a:gd name="connsiteY1" fmla="*/ 0 h 1586669"/>
                  <a:gd name="connsiteX2" fmla="*/ 1380739 w 1834050"/>
                  <a:gd name="connsiteY2" fmla="*/ 0 h 1586669"/>
                  <a:gd name="connsiteX3" fmla="*/ 1834050 w 1834050"/>
                  <a:gd name="connsiteY3" fmla="*/ 793335 h 1586669"/>
                  <a:gd name="connsiteX4" fmla="*/ 1380739 w 1834050"/>
                  <a:gd name="connsiteY4" fmla="*/ 1586669 h 1586669"/>
                  <a:gd name="connsiteX5" fmla="*/ 453311 w 1834050"/>
                  <a:gd name="connsiteY5" fmla="*/ 1586669 h 1586669"/>
                  <a:gd name="connsiteX6" fmla="*/ 0 w 1834050"/>
                  <a:gd name="connsiteY6" fmla="*/ 793335 h 158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050" h="1586669">
                    <a:moveTo>
                      <a:pt x="0" y="793335"/>
                    </a:moveTo>
                    <a:lnTo>
                      <a:pt x="453311" y="0"/>
                    </a:lnTo>
                    <a:lnTo>
                      <a:pt x="1380739" y="0"/>
                    </a:lnTo>
                    <a:lnTo>
                      <a:pt x="1834050" y="793335"/>
                    </a:lnTo>
                    <a:lnTo>
                      <a:pt x="1380739" y="1586669"/>
                    </a:lnTo>
                    <a:lnTo>
                      <a:pt x="453311" y="1586669"/>
                    </a:lnTo>
                    <a:lnTo>
                      <a:pt x="0" y="793335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9341" tIns="288345" rIns="329341" bIns="288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প্রশাসনিক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নগর</a:t>
                </a:r>
                <a:r>
                  <a:rPr lang="en-US" sz="2000" kern="1200" dirty="0" smtClean="0"/>
                  <a:t> </a:t>
                </a:r>
                <a:endParaRPr lang="en-US" sz="2000" kern="1200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>
                <a:off x="5155064" y="4880505"/>
                <a:ext cx="844402" cy="727564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 8"/>
              <p:cNvSpPr/>
              <p:nvPr/>
            </p:nvSpPr>
            <p:spPr>
              <a:xfrm>
                <a:off x="5340916" y="4044870"/>
                <a:ext cx="1834050" cy="1586669"/>
              </a:xfrm>
              <a:custGeom>
                <a:avLst/>
                <a:gdLst>
                  <a:gd name="connsiteX0" fmla="*/ 0 w 1834050"/>
                  <a:gd name="connsiteY0" fmla="*/ 793335 h 1586669"/>
                  <a:gd name="connsiteX1" fmla="*/ 453311 w 1834050"/>
                  <a:gd name="connsiteY1" fmla="*/ 0 h 1586669"/>
                  <a:gd name="connsiteX2" fmla="*/ 1380739 w 1834050"/>
                  <a:gd name="connsiteY2" fmla="*/ 0 h 1586669"/>
                  <a:gd name="connsiteX3" fmla="*/ 1834050 w 1834050"/>
                  <a:gd name="connsiteY3" fmla="*/ 793335 h 1586669"/>
                  <a:gd name="connsiteX4" fmla="*/ 1380739 w 1834050"/>
                  <a:gd name="connsiteY4" fmla="*/ 1586669 h 1586669"/>
                  <a:gd name="connsiteX5" fmla="*/ 453311 w 1834050"/>
                  <a:gd name="connsiteY5" fmla="*/ 1586669 h 1586669"/>
                  <a:gd name="connsiteX6" fmla="*/ 0 w 1834050"/>
                  <a:gd name="connsiteY6" fmla="*/ 793335 h 158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050" h="1586669">
                    <a:moveTo>
                      <a:pt x="0" y="793335"/>
                    </a:moveTo>
                    <a:lnTo>
                      <a:pt x="453311" y="0"/>
                    </a:lnTo>
                    <a:lnTo>
                      <a:pt x="1380739" y="0"/>
                    </a:lnTo>
                    <a:lnTo>
                      <a:pt x="1834050" y="793335"/>
                    </a:lnTo>
                    <a:lnTo>
                      <a:pt x="1380739" y="1586669"/>
                    </a:lnTo>
                    <a:lnTo>
                      <a:pt x="453311" y="1586669"/>
                    </a:lnTo>
                    <a:lnTo>
                      <a:pt x="0" y="793335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9341" tIns="288345" rIns="329341" bIns="288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শিল্প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ভিত্তিক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নগর</a:t>
                </a:r>
                <a:r>
                  <a:rPr lang="en-US" sz="2000" kern="1200" dirty="0" smtClean="0"/>
                  <a:t> </a:t>
                </a:r>
                <a:endParaRPr lang="en-US" sz="2000" kern="1200" dirty="0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3456888" y="5039882"/>
                <a:ext cx="844402" cy="727564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3658879" y="5021870"/>
                <a:ext cx="1834050" cy="1586669"/>
              </a:xfrm>
              <a:custGeom>
                <a:avLst/>
                <a:gdLst>
                  <a:gd name="connsiteX0" fmla="*/ 0 w 1834050"/>
                  <a:gd name="connsiteY0" fmla="*/ 793335 h 1586669"/>
                  <a:gd name="connsiteX1" fmla="*/ 453311 w 1834050"/>
                  <a:gd name="connsiteY1" fmla="*/ 0 h 1586669"/>
                  <a:gd name="connsiteX2" fmla="*/ 1380739 w 1834050"/>
                  <a:gd name="connsiteY2" fmla="*/ 0 h 1586669"/>
                  <a:gd name="connsiteX3" fmla="*/ 1834050 w 1834050"/>
                  <a:gd name="connsiteY3" fmla="*/ 793335 h 1586669"/>
                  <a:gd name="connsiteX4" fmla="*/ 1380739 w 1834050"/>
                  <a:gd name="connsiteY4" fmla="*/ 1586669 h 1586669"/>
                  <a:gd name="connsiteX5" fmla="*/ 453311 w 1834050"/>
                  <a:gd name="connsiteY5" fmla="*/ 1586669 h 1586669"/>
                  <a:gd name="connsiteX6" fmla="*/ 0 w 1834050"/>
                  <a:gd name="connsiteY6" fmla="*/ 793335 h 158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050" h="1586669">
                    <a:moveTo>
                      <a:pt x="0" y="793335"/>
                    </a:moveTo>
                    <a:lnTo>
                      <a:pt x="453311" y="0"/>
                    </a:lnTo>
                    <a:lnTo>
                      <a:pt x="1380739" y="0"/>
                    </a:lnTo>
                    <a:lnTo>
                      <a:pt x="1834050" y="793335"/>
                    </a:lnTo>
                    <a:lnTo>
                      <a:pt x="1380739" y="1586669"/>
                    </a:lnTo>
                    <a:lnTo>
                      <a:pt x="453311" y="1586669"/>
                    </a:lnTo>
                    <a:lnTo>
                      <a:pt x="0" y="793335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9341" tIns="288345" rIns="329341" bIns="288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বাণিজ্যিক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নগর</a:t>
                </a:r>
                <a:r>
                  <a:rPr lang="en-US" sz="2000" kern="1200" dirty="0" smtClean="0"/>
                  <a:t> </a:t>
                </a:r>
                <a:endParaRPr lang="en-US" sz="2000" kern="1200" dirty="0"/>
              </a:p>
            </p:txBody>
          </p:sp>
          <p:sp>
            <p:nvSpPr>
              <p:cNvPr id="12" name="Hexagon 11"/>
              <p:cNvSpPr/>
              <p:nvPr/>
            </p:nvSpPr>
            <p:spPr>
              <a:xfrm>
                <a:off x="2455266" y="3680269"/>
                <a:ext cx="844402" cy="727564"/>
              </a:xfrm>
              <a:prstGeom prst="hexagon">
                <a:avLst>
                  <a:gd name="adj" fmla="val 28900"/>
                  <a:gd name="vf" fmla="val 11547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1969032" y="4045962"/>
                <a:ext cx="1834050" cy="1586669"/>
              </a:xfrm>
              <a:custGeom>
                <a:avLst/>
                <a:gdLst>
                  <a:gd name="connsiteX0" fmla="*/ 0 w 1834050"/>
                  <a:gd name="connsiteY0" fmla="*/ 793335 h 1586669"/>
                  <a:gd name="connsiteX1" fmla="*/ 453311 w 1834050"/>
                  <a:gd name="connsiteY1" fmla="*/ 0 h 1586669"/>
                  <a:gd name="connsiteX2" fmla="*/ 1380739 w 1834050"/>
                  <a:gd name="connsiteY2" fmla="*/ 0 h 1586669"/>
                  <a:gd name="connsiteX3" fmla="*/ 1834050 w 1834050"/>
                  <a:gd name="connsiteY3" fmla="*/ 793335 h 1586669"/>
                  <a:gd name="connsiteX4" fmla="*/ 1380739 w 1834050"/>
                  <a:gd name="connsiteY4" fmla="*/ 1586669 h 1586669"/>
                  <a:gd name="connsiteX5" fmla="*/ 453311 w 1834050"/>
                  <a:gd name="connsiteY5" fmla="*/ 1586669 h 1586669"/>
                  <a:gd name="connsiteX6" fmla="*/ 0 w 1834050"/>
                  <a:gd name="connsiteY6" fmla="*/ 793335 h 158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050" h="1586669">
                    <a:moveTo>
                      <a:pt x="0" y="793335"/>
                    </a:moveTo>
                    <a:lnTo>
                      <a:pt x="453311" y="0"/>
                    </a:lnTo>
                    <a:lnTo>
                      <a:pt x="1380739" y="0"/>
                    </a:lnTo>
                    <a:lnTo>
                      <a:pt x="1834050" y="793335"/>
                    </a:lnTo>
                    <a:lnTo>
                      <a:pt x="1380739" y="1586669"/>
                    </a:lnTo>
                    <a:lnTo>
                      <a:pt x="453311" y="1586669"/>
                    </a:lnTo>
                    <a:lnTo>
                      <a:pt x="0" y="793335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9341" tIns="288345" rIns="329341" bIns="288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সাংস্কৃতিক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ক্রিয়াকলাপ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ভিত্তিক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নগর</a:t>
                </a:r>
                <a:r>
                  <a:rPr lang="en-US" sz="2000" kern="1200" dirty="0" smtClean="0"/>
                  <a:t> </a:t>
                </a:r>
                <a:endParaRPr lang="en-US" sz="2000" kern="1200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969032" y="2124165"/>
                <a:ext cx="1834050" cy="1586669"/>
              </a:xfrm>
              <a:custGeom>
                <a:avLst/>
                <a:gdLst>
                  <a:gd name="connsiteX0" fmla="*/ 0 w 1834050"/>
                  <a:gd name="connsiteY0" fmla="*/ 793335 h 1586669"/>
                  <a:gd name="connsiteX1" fmla="*/ 453311 w 1834050"/>
                  <a:gd name="connsiteY1" fmla="*/ 0 h 1586669"/>
                  <a:gd name="connsiteX2" fmla="*/ 1380739 w 1834050"/>
                  <a:gd name="connsiteY2" fmla="*/ 0 h 1586669"/>
                  <a:gd name="connsiteX3" fmla="*/ 1834050 w 1834050"/>
                  <a:gd name="connsiteY3" fmla="*/ 793335 h 1586669"/>
                  <a:gd name="connsiteX4" fmla="*/ 1380739 w 1834050"/>
                  <a:gd name="connsiteY4" fmla="*/ 1586669 h 1586669"/>
                  <a:gd name="connsiteX5" fmla="*/ 453311 w 1834050"/>
                  <a:gd name="connsiteY5" fmla="*/ 1586669 h 1586669"/>
                  <a:gd name="connsiteX6" fmla="*/ 0 w 1834050"/>
                  <a:gd name="connsiteY6" fmla="*/ 793335 h 158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050" h="1586669">
                    <a:moveTo>
                      <a:pt x="0" y="793335"/>
                    </a:moveTo>
                    <a:lnTo>
                      <a:pt x="453311" y="0"/>
                    </a:lnTo>
                    <a:lnTo>
                      <a:pt x="1380739" y="0"/>
                    </a:lnTo>
                    <a:lnTo>
                      <a:pt x="1834050" y="793335"/>
                    </a:lnTo>
                    <a:lnTo>
                      <a:pt x="1380739" y="1586669"/>
                    </a:lnTo>
                    <a:lnTo>
                      <a:pt x="453311" y="1586669"/>
                    </a:lnTo>
                    <a:lnTo>
                      <a:pt x="0" y="793335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9341" tIns="288345" rIns="329341" bIns="288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স্বাস্থ্যনিবাস</a:t>
                </a:r>
                <a:r>
                  <a:rPr lang="en-US" sz="2000" kern="1200" dirty="0" smtClean="0"/>
                  <a:t> ও </a:t>
                </a:r>
                <a:r>
                  <a:rPr lang="en-US" sz="2000" kern="1200" dirty="0" err="1" smtClean="0"/>
                  <a:t>বিনোদনের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কেন্দ্র</a:t>
                </a:r>
                <a:r>
                  <a:rPr lang="en-US" sz="2000" kern="1200" dirty="0" smtClean="0"/>
                  <a:t> </a:t>
                </a:r>
                <a:endParaRPr lang="en-US" sz="2000" kern="1200" dirty="0"/>
              </a:p>
            </p:txBody>
          </p:sp>
        </p:grpSp>
      </p:grp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9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3148" y="723781"/>
            <a:ext cx="24577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স্বাস্থ্যনিবাস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1" y="3962400"/>
            <a:ext cx="2538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ক্রিয়াকলাপ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505200"/>
            <a:ext cx="621792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2" y="260410"/>
            <a:ext cx="6217920" cy="2743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81600" y="2971800"/>
            <a:ext cx="136608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</a:rPr>
              <a:t>কক্সবাজার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181600" y="6248400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</a:rPr>
              <a:t>মক্কা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35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76200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ক্রিয়াকলাপ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49580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akshi paper m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1" y="3429000"/>
            <a:ext cx="557783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1" y="76200"/>
            <a:ext cx="5577839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6728" y="2895600"/>
            <a:ext cx="72167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</a:rPr>
              <a:t>ঢাকা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508465" y="6248400"/>
            <a:ext cx="96853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</a:rPr>
              <a:t>চট্রগ্রাম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881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1071827"/>
            <a:ext cx="2026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140150"/>
            <a:ext cx="169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প্রশাসনিক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325272"/>
            <a:ext cx="6583680" cy="2494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3291681"/>
            <a:ext cx="6567757" cy="29567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84746" y="6196504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ঢাকা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784308" y="2743200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</a:rPr>
              <a:t>নারায়নগঞ্জ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508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600742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কলাপের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ভিত্তিত্বে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বসতিগুলিকে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6651" y="693003"/>
            <a:ext cx="3568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905000" y="199191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নগরায়নের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Flowchart: Connector 91"/>
          <p:cNvSpPr/>
          <p:nvPr/>
        </p:nvSpPr>
        <p:spPr>
          <a:xfrm>
            <a:off x="3241964" y="1905000"/>
            <a:ext cx="2057400" cy="2362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নগরায়নের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5299364" y="2667000"/>
            <a:ext cx="1025236" cy="216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324601" y="248233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299364" y="3352800"/>
            <a:ext cx="1274617" cy="568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29400" y="3790265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998065" y="3974931"/>
            <a:ext cx="1174135" cy="978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082146" y="4953000"/>
            <a:ext cx="2071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9" name="Straight Arrow Connector 98"/>
          <p:cNvCxnSpPr>
            <a:endCxn id="100" idx="0"/>
          </p:cNvCxnSpPr>
          <p:nvPr/>
        </p:nvCxnSpPr>
        <p:spPr>
          <a:xfrm>
            <a:off x="4270664" y="4287889"/>
            <a:ext cx="23370" cy="1232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787467" y="5520853"/>
            <a:ext cx="101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1" name="Straight Arrow Connector 100"/>
          <p:cNvCxnSpPr>
            <a:endCxn id="102" idx="0"/>
          </p:cNvCxnSpPr>
          <p:nvPr/>
        </p:nvCxnSpPr>
        <p:spPr>
          <a:xfrm flipH="1">
            <a:off x="2541435" y="4159597"/>
            <a:ext cx="1270280" cy="1212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034012" y="5372355"/>
            <a:ext cx="101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চালচলন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756065" y="3790265"/>
            <a:ext cx="1672935" cy="67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49381" y="426373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খাদ্যাভ্যাস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1278081" y="3385066"/>
            <a:ext cx="1963883" cy="95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49381" y="3352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H="1" flipV="1">
            <a:off x="1368136" y="2743200"/>
            <a:ext cx="1908464" cy="6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28600" y="262283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H="1" flipV="1">
            <a:off x="1905000" y="1828800"/>
            <a:ext cx="1524000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1828800" y="1219200"/>
            <a:ext cx="1982914" cy="826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4419600" y="12192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4998065" y="1691848"/>
            <a:ext cx="904045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28600" y="1676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7482" y="968632"/>
            <a:ext cx="209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41619" y="889575"/>
            <a:ext cx="141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বৃত্তি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15000" y="1359932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ame 3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1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4" grpId="0"/>
      <p:bldP spid="106" grpId="0"/>
      <p:bldP spid="108" grpId="0"/>
      <p:bldP spid="113" grpId="0"/>
      <p:bldP spid="114" grpId="0"/>
      <p:bldP spid="115" grpId="0"/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81200" y="5638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520" y="3195935"/>
            <a:ext cx="23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195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" y="3659822"/>
            <a:ext cx="4286568" cy="25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2235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80" y="3641755"/>
            <a:ext cx="3989520" cy="2454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248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228601"/>
            <a:ext cx="4286568" cy="289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65" y="228601"/>
            <a:ext cx="3974735" cy="28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1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k.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1591"/>
            <a:ext cx="4267200" cy="254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98227" y="289327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খাদ্যের অভাব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6172200"/>
            <a:ext cx="32004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যথেষ্ঠ খাদ্য খায়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8669" y="2905780"/>
            <a:ext cx="1896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খাদ্যাভ্যাস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0" y="271591"/>
            <a:ext cx="4070900" cy="2547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52800"/>
            <a:ext cx="6096000" cy="27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2291316"/>
            <a:ext cx="3962400" cy="2246769"/>
          </a:xfrm>
          <a:prstGeom prst="rect">
            <a:avLst/>
          </a:prstGeom>
          <a:noFill/>
          <a:ln w="698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124" y="2275394"/>
            <a:ext cx="4065076" cy="2431435"/>
          </a:xfrm>
          <a:prstGeom prst="rect">
            <a:avLst/>
          </a:prstGeom>
          <a:noFill/>
          <a:ln w="5080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অশেকুর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রহমান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সহকারি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শিক্ষক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,(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সমাজ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বিজ্ঞান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মতিহারা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দ্বি-মূখী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বিদ্যালয়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নবাবগঞ্জ,দিনাজপুর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নং-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Times New Roman" pitchFamily="18" charset="0"/>
              </a:rPr>
              <a:t>০১৭২৯১০৩০৪০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65766" y="449759"/>
            <a:ext cx="2212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19600" y="1295400"/>
            <a:ext cx="0" cy="41148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2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908" y="574095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300" y="5859959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5" name="Picture 14" descr="puliser action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0224"/>
            <a:ext cx="4206240" cy="5120640"/>
          </a:xfrm>
          <a:prstGeom prst="rect">
            <a:avLst/>
          </a:prstGeom>
          <a:ln w="38100">
            <a:noFill/>
          </a:ln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224"/>
            <a:ext cx="42062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7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1354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1000"/>
            <a:ext cx="8534400" cy="56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6165145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916" y="4876800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অপরিকল্পিত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নগরায়নের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প্রভাবসমূহের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প্রভাবের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16" y="228600"/>
            <a:ext cx="6477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9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3978" y="228600"/>
            <a:ext cx="2375986" cy="101566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372380"/>
            <a:ext cx="6934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3418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203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3093258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cs typeface="NikoshBAN" pitchFamily="2" charset="0"/>
              </a:rPr>
              <a:t>নগরে</a:t>
            </a:r>
            <a:r>
              <a:rPr lang="en-US" sz="2800" dirty="0"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4572000" y="308301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cs typeface="NikoshBAN" pitchFamily="2" charset="0"/>
              </a:rPr>
              <a:t>বন্দরে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845457" y="4191000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cs typeface="NikoshBAN" pitchFamily="2" charset="0"/>
              </a:rPr>
              <a:t>গ্রামে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4572000" y="4191000"/>
            <a:ext cx="2514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cs typeface="NikoshBAN" pitchFamily="2" charset="0"/>
              </a:rPr>
              <a:t>কোনটিই</a:t>
            </a:r>
            <a:r>
              <a:rPr lang="en-US" sz="2800" dirty="0">
                <a:cs typeface="NikoshBAN" pitchFamily="2" charset="0"/>
              </a:rPr>
              <a:t> </a:t>
            </a:r>
            <a:r>
              <a:rPr lang="en-US" sz="2800" dirty="0" err="1">
                <a:cs typeface="NikoshBAN" pitchFamily="2" charset="0"/>
              </a:rPr>
              <a:t>নয়</a:t>
            </a:r>
            <a:r>
              <a:rPr lang="en-US" sz="2800" dirty="0"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309325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53000" y="3058325"/>
            <a:ext cx="416964" cy="533400"/>
            <a:chOff x="7162800" y="381000"/>
            <a:chExt cx="607427" cy="68580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57300" y="4191000"/>
            <a:ext cx="416964" cy="533400"/>
            <a:chOff x="7162800" y="381000"/>
            <a:chExt cx="607427" cy="68580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933934" y="4163096"/>
            <a:ext cx="416964" cy="533400"/>
            <a:chOff x="7162800" y="381000"/>
            <a:chExt cx="607427" cy="68580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731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0" y="228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069" y="5257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0866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4775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1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67000" y="282714"/>
            <a:ext cx="3505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46" y="990599"/>
            <a:ext cx="4023360" cy="5223681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990600"/>
            <a:ext cx="4023360" cy="5223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9093" y="6260068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নগর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466147" y="6214281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নগর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898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3440"/>
            <a:ext cx="4114800" cy="53949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6800" y="228600"/>
            <a:ext cx="6019800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53440"/>
            <a:ext cx="4114800" cy="5394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9093" y="6260068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নগর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089663" y="6299032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নগর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01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762000"/>
            <a:ext cx="5181600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626" y="2133600"/>
            <a:ext cx="715612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1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34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048000" y="457200"/>
            <a:ext cx="2667000" cy="6096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7924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90990"/>
            <a:ext cx="6324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………..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48949"/>
            <a:ext cx="8686800" cy="10772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নগরায়নের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453825"/>
            <a:ext cx="792480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533400"/>
            <a:ext cx="8534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নগরায়নঃ</a:t>
            </a:r>
            <a:r>
              <a:rPr lang="en-US" sz="4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জীবন-জীবিকার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উপনিবেশ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ক্রমান্বয়ে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বিপ্লবের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নগর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বসতির   মানুষ   সাধারণত  গ্রামীণ  বসতির  চেয়ে   উন্নত  জীবন  যাপন  করে  ও  নানা  পেশায়   নিয়োজিত   থাকে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299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" y="228600"/>
            <a:ext cx="8585528" cy="4343400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724400"/>
            <a:ext cx="7627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-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672" y="5420380"/>
            <a:ext cx="7290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3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6165145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376" y="228600"/>
            <a:ext cx="7931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ধারাক্রম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gradFill>
            <a:gsLst>
              <a:gs pos="1000">
                <a:srgbClr val="FF3399"/>
              </a:gs>
              <a:gs pos="17000">
                <a:srgbClr val="FF6633"/>
              </a:gs>
              <a:gs pos="49000">
                <a:srgbClr val="FFFF00"/>
              </a:gs>
              <a:gs pos="88000">
                <a:srgbClr val="01A78F"/>
              </a:gs>
              <a:gs pos="97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05400" y="838200"/>
            <a:ext cx="5334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600200" y="800100"/>
            <a:ext cx="609600" cy="253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543300" y="824552"/>
            <a:ext cx="5715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10640"/>
            <a:ext cx="4114800" cy="219456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298994"/>
            <a:ext cx="3931920" cy="21945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038600"/>
            <a:ext cx="3931920" cy="219456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4038600"/>
            <a:ext cx="3931920" cy="21945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2523" y="350520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24600" y="3489721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শিকার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53570" y="6319033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17198" y="624840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নগরায়ন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4191000" y="2057400"/>
            <a:ext cx="609600" cy="253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235232" y="4724400"/>
            <a:ext cx="609600" cy="253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11" grpId="0"/>
      <p:bldP spid="12" grpId="0"/>
      <p:bldP spid="13" grpId="0"/>
      <p:bldP spid="14" grpId="0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444</Words>
  <Application>Microsoft Office PowerPoint</Application>
  <PresentationFormat>On-screen Show (4:3)</PresentationFormat>
  <Paragraphs>127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shuvo</cp:lastModifiedBy>
  <cp:revision>828</cp:revision>
  <dcterms:created xsi:type="dcterms:W3CDTF">2006-08-16T00:00:00Z</dcterms:created>
  <dcterms:modified xsi:type="dcterms:W3CDTF">2019-12-26T05:26:07Z</dcterms:modified>
</cp:coreProperties>
</file>