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4B"/>
    <a:srgbClr val="3C74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DA8A-B50B-48F7-85C4-C6CBF9B11BC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4C4B4-E316-4E90-93DC-F2D6FB21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A66D-0B12-4809-8417-FEDC757E328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2584-4771-4BB6-9061-65DA3E24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2000" y="54114"/>
            <a:ext cx="5808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999" y="565236"/>
            <a:ext cx="3048000" cy="4577996"/>
          </a:xfrm>
          <a:prstGeom prst="roundRect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089153" y="145758"/>
            <a:ext cx="20136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63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528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8291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1055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818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6582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9346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2109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422" y="4814398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671188"/>
            <a:ext cx="71433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518" y="118533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61083" y="2844695"/>
            <a:ext cx="1644494" cy="1356552"/>
          </a:xfrm>
          <a:custGeom>
            <a:avLst/>
            <a:gdLst>
              <a:gd name="connsiteX0" fmla="*/ 0 w 1644494"/>
              <a:gd name="connsiteY0" fmla="*/ 678276 h 1356552"/>
              <a:gd name="connsiteX1" fmla="*/ 822247 w 1644494"/>
              <a:gd name="connsiteY1" fmla="*/ 0 h 1356552"/>
              <a:gd name="connsiteX2" fmla="*/ 1644494 w 1644494"/>
              <a:gd name="connsiteY2" fmla="*/ 678276 h 1356552"/>
              <a:gd name="connsiteX3" fmla="*/ 822247 w 1644494"/>
              <a:gd name="connsiteY3" fmla="*/ 1356552 h 1356552"/>
              <a:gd name="connsiteX4" fmla="*/ 0 w 1644494"/>
              <a:gd name="connsiteY4" fmla="*/ 678276 h 13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494" h="1356552">
                <a:moveTo>
                  <a:pt x="0" y="678276"/>
                </a:moveTo>
                <a:cubicBezTo>
                  <a:pt x="0" y="303675"/>
                  <a:pt x="368133" y="0"/>
                  <a:pt x="822247" y="0"/>
                </a:cubicBezTo>
                <a:cubicBezTo>
                  <a:pt x="1276361" y="0"/>
                  <a:pt x="1644494" y="303675"/>
                  <a:pt x="1644494" y="678276"/>
                </a:cubicBezTo>
                <a:cubicBezTo>
                  <a:pt x="1644494" y="1052877"/>
                  <a:pt x="1276361" y="1356552"/>
                  <a:pt x="822247" y="1356552"/>
                </a:cubicBezTo>
                <a:cubicBezTo>
                  <a:pt x="368133" y="1356552"/>
                  <a:pt x="0" y="1052877"/>
                  <a:pt x="0" y="678276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311" tIns="229142" rIns="271311" bIns="22914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(স)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5574350" y="2231606"/>
            <a:ext cx="417962" cy="461227"/>
          </a:xfrm>
          <a:custGeom>
            <a:avLst/>
            <a:gdLst>
              <a:gd name="connsiteX0" fmla="*/ 0 w 417962"/>
              <a:gd name="connsiteY0" fmla="*/ 92245 h 461227"/>
              <a:gd name="connsiteX1" fmla="*/ 208981 w 417962"/>
              <a:gd name="connsiteY1" fmla="*/ 92245 h 461227"/>
              <a:gd name="connsiteX2" fmla="*/ 208981 w 417962"/>
              <a:gd name="connsiteY2" fmla="*/ 0 h 461227"/>
              <a:gd name="connsiteX3" fmla="*/ 417962 w 417962"/>
              <a:gd name="connsiteY3" fmla="*/ 230614 h 461227"/>
              <a:gd name="connsiteX4" fmla="*/ 208981 w 417962"/>
              <a:gd name="connsiteY4" fmla="*/ 461227 h 461227"/>
              <a:gd name="connsiteX5" fmla="*/ 208981 w 417962"/>
              <a:gd name="connsiteY5" fmla="*/ 368982 h 461227"/>
              <a:gd name="connsiteX6" fmla="*/ 0 w 417962"/>
              <a:gd name="connsiteY6" fmla="*/ 368982 h 461227"/>
              <a:gd name="connsiteX7" fmla="*/ 0 w 417962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962" h="461227">
                <a:moveTo>
                  <a:pt x="0" y="92245"/>
                </a:moveTo>
                <a:lnTo>
                  <a:pt x="208981" y="92245"/>
                </a:lnTo>
                <a:lnTo>
                  <a:pt x="208981" y="0"/>
                </a:lnTo>
                <a:lnTo>
                  <a:pt x="417962" y="230614"/>
                </a:lnTo>
                <a:lnTo>
                  <a:pt x="208981" y="461227"/>
                </a:lnTo>
                <a:lnTo>
                  <a:pt x="208981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125389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7" name="Freeform 6"/>
          <p:cNvSpPr/>
          <p:nvPr/>
        </p:nvSpPr>
        <p:spPr>
          <a:xfrm>
            <a:off x="5172882" y="835189"/>
            <a:ext cx="1220897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04196" rIns="204196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নবুয়্যাত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900000">
            <a:off x="6357875" y="2543352"/>
            <a:ext cx="348922" cy="461227"/>
          </a:xfrm>
          <a:custGeom>
            <a:avLst/>
            <a:gdLst>
              <a:gd name="connsiteX0" fmla="*/ 0 w 348922"/>
              <a:gd name="connsiteY0" fmla="*/ 92245 h 461227"/>
              <a:gd name="connsiteX1" fmla="*/ 174461 w 348922"/>
              <a:gd name="connsiteY1" fmla="*/ 92245 h 461227"/>
              <a:gd name="connsiteX2" fmla="*/ 174461 w 348922"/>
              <a:gd name="connsiteY2" fmla="*/ 0 h 461227"/>
              <a:gd name="connsiteX3" fmla="*/ 348922 w 348922"/>
              <a:gd name="connsiteY3" fmla="*/ 230614 h 461227"/>
              <a:gd name="connsiteX4" fmla="*/ 174461 w 348922"/>
              <a:gd name="connsiteY4" fmla="*/ 461227 h 461227"/>
              <a:gd name="connsiteX5" fmla="*/ 174461 w 348922"/>
              <a:gd name="connsiteY5" fmla="*/ 368982 h 461227"/>
              <a:gd name="connsiteX6" fmla="*/ 0 w 348922"/>
              <a:gd name="connsiteY6" fmla="*/ 368982 h 461227"/>
              <a:gd name="connsiteX7" fmla="*/ 0 w 348922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22" h="461227">
                <a:moveTo>
                  <a:pt x="0" y="92245"/>
                </a:moveTo>
                <a:lnTo>
                  <a:pt x="174461" y="92245"/>
                </a:lnTo>
                <a:lnTo>
                  <a:pt x="174461" y="0"/>
                </a:lnTo>
                <a:lnTo>
                  <a:pt x="348922" y="230614"/>
                </a:lnTo>
                <a:lnTo>
                  <a:pt x="174461" y="461227"/>
                </a:lnTo>
                <a:lnTo>
                  <a:pt x="174461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104677" bIns="9224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9" name="Freeform 8"/>
          <p:cNvSpPr/>
          <p:nvPr/>
        </p:nvSpPr>
        <p:spPr>
          <a:xfrm>
            <a:off x="6474693" y="1134756"/>
            <a:ext cx="1555069" cy="1529768"/>
          </a:xfrm>
          <a:custGeom>
            <a:avLst/>
            <a:gdLst>
              <a:gd name="connsiteX0" fmla="*/ 0 w 1555069"/>
              <a:gd name="connsiteY0" fmla="*/ 610449 h 1220897"/>
              <a:gd name="connsiteX1" fmla="*/ 777535 w 1555069"/>
              <a:gd name="connsiteY1" fmla="*/ 0 h 1220897"/>
              <a:gd name="connsiteX2" fmla="*/ 1555070 w 1555069"/>
              <a:gd name="connsiteY2" fmla="*/ 610449 h 1220897"/>
              <a:gd name="connsiteX3" fmla="*/ 777535 w 1555069"/>
              <a:gd name="connsiteY3" fmla="*/ 1220898 h 1220897"/>
              <a:gd name="connsiteX4" fmla="*/ 0 w 1555069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69" h="1220897">
                <a:moveTo>
                  <a:pt x="0" y="610449"/>
                </a:moveTo>
                <a:cubicBezTo>
                  <a:pt x="0" y="273307"/>
                  <a:pt x="348114" y="0"/>
                  <a:pt x="777535" y="0"/>
                </a:cubicBezTo>
                <a:cubicBezTo>
                  <a:pt x="1206956" y="0"/>
                  <a:pt x="1555070" y="273307"/>
                  <a:pt x="1555070" y="610449"/>
                </a:cubicBezTo>
                <a:cubicBezTo>
                  <a:pt x="1555070" y="947591"/>
                  <a:pt x="1206956" y="1220898"/>
                  <a:pt x="777535" y="1220898"/>
                </a:cubicBezTo>
                <a:cubicBezTo>
                  <a:pt x="348114" y="1220898"/>
                  <a:pt x="0" y="947591"/>
                  <a:pt x="0" y="61044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135" tIns="204196" rIns="253135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53298">
            <a:off x="6725205" y="3309199"/>
            <a:ext cx="288617" cy="461227"/>
          </a:xfrm>
          <a:custGeom>
            <a:avLst/>
            <a:gdLst>
              <a:gd name="connsiteX0" fmla="*/ 0 w 288617"/>
              <a:gd name="connsiteY0" fmla="*/ 92245 h 461227"/>
              <a:gd name="connsiteX1" fmla="*/ 144309 w 288617"/>
              <a:gd name="connsiteY1" fmla="*/ 92245 h 461227"/>
              <a:gd name="connsiteX2" fmla="*/ 144309 w 288617"/>
              <a:gd name="connsiteY2" fmla="*/ 0 h 461227"/>
              <a:gd name="connsiteX3" fmla="*/ 288617 w 288617"/>
              <a:gd name="connsiteY3" fmla="*/ 230614 h 461227"/>
              <a:gd name="connsiteX4" fmla="*/ 144309 w 288617"/>
              <a:gd name="connsiteY4" fmla="*/ 461227 h 461227"/>
              <a:gd name="connsiteX5" fmla="*/ 144309 w 288617"/>
              <a:gd name="connsiteY5" fmla="*/ 368982 h 461227"/>
              <a:gd name="connsiteX6" fmla="*/ 0 w 288617"/>
              <a:gd name="connsiteY6" fmla="*/ 368982 h 461227"/>
              <a:gd name="connsiteX7" fmla="*/ 0 w 288617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617" h="461227">
                <a:moveTo>
                  <a:pt x="0" y="92245"/>
                </a:moveTo>
                <a:lnTo>
                  <a:pt x="144309" y="92245"/>
                </a:lnTo>
                <a:lnTo>
                  <a:pt x="144309" y="0"/>
                </a:lnTo>
                <a:lnTo>
                  <a:pt x="288617" y="230614"/>
                </a:lnTo>
                <a:lnTo>
                  <a:pt x="144309" y="461227"/>
                </a:lnTo>
                <a:lnTo>
                  <a:pt x="144309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86585" bIns="9224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1" name="Freeform 10"/>
          <p:cNvSpPr/>
          <p:nvPr/>
        </p:nvSpPr>
        <p:spPr>
          <a:xfrm>
            <a:off x="7149320" y="2952863"/>
            <a:ext cx="2471572" cy="1220897"/>
          </a:xfrm>
          <a:custGeom>
            <a:avLst/>
            <a:gdLst>
              <a:gd name="connsiteX0" fmla="*/ 0 w 2471572"/>
              <a:gd name="connsiteY0" fmla="*/ 610449 h 1220897"/>
              <a:gd name="connsiteX1" fmla="*/ 1235786 w 2471572"/>
              <a:gd name="connsiteY1" fmla="*/ 0 h 1220897"/>
              <a:gd name="connsiteX2" fmla="*/ 2471572 w 2471572"/>
              <a:gd name="connsiteY2" fmla="*/ 610449 h 1220897"/>
              <a:gd name="connsiteX3" fmla="*/ 1235786 w 2471572"/>
              <a:gd name="connsiteY3" fmla="*/ 1220898 h 1220897"/>
              <a:gd name="connsiteX4" fmla="*/ 0 w 2471572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72" h="1220897">
                <a:moveTo>
                  <a:pt x="0" y="610449"/>
                </a:moveTo>
                <a:cubicBezTo>
                  <a:pt x="0" y="273307"/>
                  <a:pt x="553280" y="0"/>
                  <a:pt x="1235786" y="0"/>
                </a:cubicBezTo>
                <a:cubicBezTo>
                  <a:pt x="1918292" y="0"/>
                  <a:pt x="2471572" y="273307"/>
                  <a:pt x="2471572" y="610449"/>
                </a:cubicBezTo>
                <a:cubicBezTo>
                  <a:pt x="2471572" y="947591"/>
                  <a:pt x="1918292" y="1220898"/>
                  <a:pt x="1235786" y="1220898"/>
                </a:cubicBezTo>
                <a:cubicBezTo>
                  <a:pt x="553280" y="1220898"/>
                  <a:pt x="0" y="947591"/>
                  <a:pt x="0" y="61044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353" tIns="204196" rIns="387353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2700000">
            <a:off x="6355862" y="4032506"/>
            <a:ext cx="335234" cy="461227"/>
          </a:xfrm>
          <a:custGeom>
            <a:avLst/>
            <a:gdLst>
              <a:gd name="connsiteX0" fmla="*/ 0 w 335234"/>
              <a:gd name="connsiteY0" fmla="*/ 92245 h 461227"/>
              <a:gd name="connsiteX1" fmla="*/ 167617 w 335234"/>
              <a:gd name="connsiteY1" fmla="*/ 92245 h 461227"/>
              <a:gd name="connsiteX2" fmla="*/ 167617 w 335234"/>
              <a:gd name="connsiteY2" fmla="*/ 0 h 461227"/>
              <a:gd name="connsiteX3" fmla="*/ 335234 w 335234"/>
              <a:gd name="connsiteY3" fmla="*/ 230614 h 461227"/>
              <a:gd name="connsiteX4" fmla="*/ 167617 w 335234"/>
              <a:gd name="connsiteY4" fmla="*/ 461227 h 461227"/>
              <a:gd name="connsiteX5" fmla="*/ 167617 w 335234"/>
              <a:gd name="connsiteY5" fmla="*/ 368982 h 461227"/>
              <a:gd name="connsiteX6" fmla="*/ 0 w 335234"/>
              <a:gd name="connsiteY6" fmla="*/ 368982 h 461227"/>
              <a:gd name="connsiteX7" fmla="*/ 0 w 335234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34" h="461227">
                <a:moveTo>
                  <a:pt x="0" y="92245"/>
                </a:moveTo>
                <a:lnTo>
                  <a:pt x="167617" y="92245"/>
                </a:lnTo>
                <a:lnTo>
                  <a:pt x="167617" y="0"/>
                </a:lnTo>
                <a:lnTo>
                  <a:pt x="335234" y="230614"/>
                </a:lnTo>
                <a:lnTo>
                  <a:pt x="167617" y="461227"/>
                </a:lnTo>
                <a:lnTo>
                  <a:pt x="167617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2244" rIns="100569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3" name="Freeform 12"/>
          <p:cNvSpPr/>
          <p:nvPr/>
        </p:nvSpPr>
        <p:spPr>
          <a:xfrm>
            <a:off x="6389022" y="4381419"/>
            <a:ext cx="1726410" cy="1220897"/>
          </a:xfrm>
          <a:custGeom>
            <a:avLst/>
            <a:gdLst>
              <a:gd name="connsiteX0" fmla="*/ 0 w 1726410"/>
              <a:gd name="connsiteY0" fmla="*/ 610449 h 1220897"/>
              <a:gd name="connsiteX1" fmla="*/ 863205 w 1726410"/>
              <a:gd name="connsiteY1" fmla="*/ 0 h 1220897"/>
              <a:gd name="connsiteX2" fmla="*/ 1726410 w 1726410"/>
              <a:gd name="connsiteY2" fmla="*/ 610449 h 1220897"/>
              <a:gd name="connsiteX3" fmla="*/ 863205 w 1726410"/>
              <a:gd name="connsiteY3" fmla="*/ 1220898 h 1220897"/>
              <a:gd name="connsiteX4" fmla="*/ 0 w 1726410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410" h="1220897">
                <a:moveTo>
                  <a:pt x="0" y="610449"/>
                </a:moveTo>
                <a:cubicBezTo>
                  <a:pt x="0" y="273307"/>
                  <a:pt x="386470" y="0"/>
                  <a:pt x="863205" y="0"/>
                </a:cubicBezTo>
                <a:cubicBezTo>
                  <a:pt x="1339940" y="0"/>
                  <a:pt x="1726410" y="273307"/>
                  <a:pt x="1726410" y="610449"/>
                </a:cubicBezTo>
                <a:cubicBezTo>
                  <a:pt x="1726410" y="947591"/>
                  <a:pt x="1339940" y="1220898"/>
                  <a:pt x="863205" y="1220898"/>
                </a:cubicBezTo>
                <a:cubicBezTo>
                  <a:pt x="386470" y="1220898"/>
                  <a:pt x="0" y="947591"/>
                  <a:pt x="0" y="61044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227" tIns="204196" rIns="278227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খাত্তাবের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5524544" y="4444262"/>
            <a:ext cx="517573" cy="461227"/>
          </a:xfrm>
          <a:custGeom>
            <a:avLst/>
            <a:gdLst>
              <a:gd name="connsiteX0" fmla="*/ 0 w 517573"/>
              <a:gd name="connsiteY0" fmla="*/ 92245 h 461227"/>
              <a:gd name="connsiteX1" fmla="*/ 286960 w 517573"/>
              <a:gd name="connsiteY1" fmla="*/ 92245 h 461227"/>
              <a:gd name="connsiteX2" fmla="*/ 286960 w 517573"/>
              <a:gd name="connsiteY2" fmla="*/ 0 h 461227"/>
              <a:gd name="connsiteX3" fmla="*/ 517573 w 517573"/>
              <a:gd name="connsiteY3" fmla="*/ 230614 h 461227"/>
              <a:gd name="connsiteX4" fmla="*/ 286960 w 517573"/>
              <a:gd name="connsiteY4" fmla="*/ 461227 h 461227"/>
              <a:gd name="connsiteX5" fmla="*/ 286960 w 517573"/>
              <a:gd name="connsiteY5" fmla="*/ 368982 h 461227"/>
              <a:gd name="connsiteX6" fmla="*/ 0 w 517573"/>
              <a:gd name="connsiteY6" fmla="*/ 368982 h 461227"/>
              <a:gd name="connsiteX7" fmla="*/ 0 w 517573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73" h="461227">
                <a:moveTo>
                  <a:pt x="0" y="92245"/>
                </a:moveTo>
                <a:lnTo>
                  <a:pt x="286960" y="92245"/>
                </a:lnTo>
                <a:lnTo>
                  <a:pt x="286960" y="0"/>
                </a:lnTo>
                <a:lnTo>
                  <a:pt x="517573" y="230614"/>
                </a:lnTo>
                <a:lnTo>
                  <a:pt x="286960" y="461227"/>
                </a:lnTo>
                <a:lnTo>
                  <a:pt x="286960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2244" rIns="138368" bIns="9224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5" name="Freeform 14"/>
          <p:cNvSpPr/>
          <p:nvPr/>
        </p:nvSpPr>
        <p:spPr>
          <a:xfrm>
            <a:off x="5172882" y="5177801"/>
            <a:ext cx="1220897" cy="845007"/>
          </a:xfrm>
          <a:custGeom>
            <a:avLst/>
            <a:gdLst>
              <a:gd name="connsiteX0" fmla="*/ 0 w 1220897"/>
              <a:gd name="connsiteY0" fmla="*/ 422504 h 845007"/>
              <a:gd name="connsiteX1" fmla="*/ 610449 w 1220897"/>
              <a:gd name="connsiteY1" fmla="*/ 0 h 845007"/>
              <a:gd name="connsiteX2" fmla="*/ 1220898 w 1220897"/>
              <a:gd name="connsiteY2" fmla="*/ 422504 h 845007"/>
              <a:gd name="connsiteX3" fmla="*/ 610449 w 1220897"/>
              <a:gd name="connsiteY3" fmla="*/ 845008 h 845007"/>
              <a:gd name="connsiteX4" fmla="*/ 0 w 1220897"/>
              <a:gd name="connsiteY4" fmla="*/ 422504 h 8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845007">
                <a:moveTo>
                  <a:pt x="0" y="422504"/>
                </a:moveTo>
                <a:cubicBezTo>
                  <a:pt x="0" y="189161"/>
                  <a:pt x="273307" y="0"/>
                  <a:pt x="610449" y="0"/>
                </a:cubicBezTo>
                <a:cubicBezTo>
                  <a:pt x="947591" y="0"/>
                  <a:pt x="1220898" y="189161"/>
                  <a:pt x="1220898" y="422504"/>
                </a:cubicBezTo>
                <a:cubicBezTo>
                  <a:pt x="1220898" y="655847"/>
                  <a:pt x="947591" y="845008"/>
                  <a:pt x="610449" y="845008"/>
                </a:cubicBezTo>
                <a:cubicBezTo>
                  <a:pt x="273307" y="845008"/>
                  <a:pt x="0" y="655847"/>
                  <a:pt x="0" y="422504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149148" rIns="204196" bIns="14914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মিরাজ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8900000">
            <a:off x="4826387" y="4060246"/>
            <a:ext cx="378107" cy="461228"/>
          </a:xfrm>
          <a:custGeom>
            <a:avLst/>
            <a:gdLst>
              <a:gd name="connsiteX0" fmla="*/ 0 w 378106"/>
              <a:gd name="connsiteY0" fmla="*/ 92245 h 461227"/>
              <a:gd name="connsiteX1" fmla="*/ 189053 w 378106"/>
              <a:gd name="connsiteY1" fmla="*/ 92245 h 461227"/>
              <a:gd name="connsiteX2" fmla="*/ 189053 w 378106"/>
              <a:gd name="connsiteY2" fmla="*/ 0 h 461227"/>
              <a:gd name="connsiteX3" fmla="*/ 378106 w 378106"/>
              <a:gd name="connsiteY3" fmla="*/ 230614 h 461227"/>
              <a:gd name="connsiteX4" fmla="*/ 189053 w 378106"/>
              <a:gd name="connsiteY4" fmla="*/ 461227 h 461227"/>
              <a:gd name="connsiteX5" fmla="*/ 189053 w 378106"/>
              <a:gd name="connsiteY5" fmla="*/ 368982 h 461227"/>
              <a:gd name="connsiteX6" fmla="*/ 0 w 378106"/>
              <a:gd name="connsiteY6" fmla="*/ 368982 h 461227"/>
              <a:gd name="connsiteX7" fmla="*/ 0 w 378106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06" h="461227">
                <a:moveTo>
                  <a:pt x="378106" y="368982"/>
                </a:moveTo>
                <a:lnTo>
                  <a:pt x="189053" y="368982"/>
                </a:lnTo>
                <a:lnTo>
                  <a:pt x="189053" y="461227"/>
                </a:lnTo>
                <a:lnTo>
                  <a:pt x="0" y="230613"/>
                </a:lnTo>
                <a:lnTo>
                  <a:pt x="189053" y="0"/>
                </a:lnTo>
                <a:lnTo>
                  <a:pt x="189053" y="92245"/>
                </a:lnTo>
                <a:lnTo>
                  <a:pt x="378106" y="92245"/>
                </a:lnTo>
                <a:lnTo>
                  <a:pt x="378106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431" tIns="92245" rIns="1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7" name="Freeform 16"/>
          <p:cNvSpPr/>
          <p:nvPr/>
        </p:nvSpPr>
        <p:spPr>
          <a:xfrm>
            <a:off x="3408329" y="4353442"/>
            <a:ext cx="1516553" cy="1522923"/>
          </a:xfrm>
          <a:custGeom>
            <a:avLst/>
            <a:gdLst>
              <a:gd name="connsiteX0" fmla="*/ 0 w 1220897"/>
              <a:gd name="connsiteY0" fmla="*/ 638426 h 1276851"/>
              <a:gd name="connsiteX1" fmla="*/ 610449 w 1220897"/>
              <a:gd name="connsiteY1" fmla="*/ 0 h 1276851"/>
              <a:gd name="connsiteX2" fmla="*/ 1220898 w 1220897"/>
              <a:gd name="connsiteY2" fmla="*/ 638426 h 1276851"/>
              <a:gd name="connsiteX3" fmla="*/ 610449 w 1220897"/>
              <a:gd name="connsiteY3" fmla="*/ 1276852 h 1276851"/>
              <a:gd name="connsiteX4" fmla="*/ 0 w 1220897"/>
              <a:gd name="connsiteY4" fmla="*/ 638426 h 127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76851">
                <a:moveTo>
                  <a:pt x="0" y="638426"/>
                </a:moveTo>
                <a:cubicBezTo>
                  <a:pt x="0" y="285833"/>
                  <a:pt x="273307" y="0"/>
                  <a:pt x="610449" y="0"/>
                </a:cubicBezTo>
                <a:cubicBezTo>
                  <a:pt x="947591" y="0"/>
                  <a:pt x="1220898" y="285833"/>
                  <a:pt x="1220898" y="638426"/>
                </a:cubicBezTo>
                <a:cubicBezTo>
                  <a:pt x="1220898" y="991019"/>
                  <a:pt x="947591" y="1276852"/>
                  <a:pt x="610449" y="1276852"/>
                </a:cubicBezTo>
                <a:cubicBezTo>
                  <a:pt x="273307" y="1276852"/>
                  <a:pt x="0" y="991019"/>
                  <a:pt x="0" y="638426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12390" rIns="204196" bIns="2123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৬২২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477605" y="3292357"/>
            <a:ext cx="341658" cy="461228"/>
          </a:xfrm>
          <a:custGeom>
            <a:avLst/>
            <a:gdLst>
              <a:gd name="connsiteX0" fmla="*/ 0 w 341657"/>
              <a:gd name="connsiteY0" fmla="*/ 92245 h 461227"/>
              <a:gd name="connsiteX1" fmla="*/ 170829 w 341657"/>
              <a:gd name="connsiteY1" fmla="*/ 92245 h 461227"/>
              <a:gd name="connsiteX2" fmla="*/ 170829 w 341657"/>
              <a:gd name="connsiteY2" fmla="*/ 0 h 461227"/>
              <a:gd name="connsiteX3" fmla="*/ 341657 w 341657"/>
              <a:gd name="connsiteY3" fmla="*/ 230614 h 461227"/>
              <a:gd name="connsiteX4" fmla="*/ 170829 w 341657"/>
              <a:gd name="connsiteY4" fmla="*/ 461227 h 461227"/>
              <a:gd name="connsiteX5" fmla="*/ 170829 w 341657"/>
              <a:gd name="connsiteY5" fmla="*/ 368982 h 461227"/>
              <a:gd name="connsiteX6" fmla="*/ 0 w 341657"/>
              <a:gd name="connsiteY6" fmla="*/ 368982 h 461227"/>
              <a:gd name="connsiteX7" fmla="*/ 0 w 341657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57" h="461227">
                <a:moveTo>
                  <a:pt x="341657" y="368982"/>
                </a:moveTo>
                <a:lnTo>
                  <a:pt x="170828" y="368982"/>
                </a:lnTo>
                <a:lnTo>
                  <a:pt x="170828" y="461227"/>
                </a:lnTo>
                <a:lnTo>
                  <a:pt x="0" y="230613"/>
                </a:lnTo>
                <a:lnTo>
                  <a:pt x="170828" y="0"/>
                </a:lnTo>
                <a:lnTo>
                  <a:pt x="170828" y="92245"/>
                </a:lnTo>
                <a:lnTo>
                  <a:pt x="341657" y="92245"/>
                </a:lnTo>
                <a:lnTo>
                  <a:pt x="341657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497" tIns="92246" rIns="1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9" name="Freeform 18"/>
          <p:cNvSpPr/>
          <p:nvPr/>
        </p:nvSpPr>
        <p:spPr>
          <a:xfrm>
            <a:off x="3095548" y="2995837"/>
            <a:ext cx="1220897" cy="1054269"/>
          </a:xfrm>
          <a:custGeom>
            <a:avLst/>
            <a:gdLst>
              <a:gd name="connsiteX0" fmla="*/ 0 w 1220897"/>
              <a:gd name="connsiteY0" fmla="*/ 527135 h 1054269"/>
              <a:gd name="connsiteX1" fmla="*/ 610449 w 1220897"/>
              <a:gd name="connsiteY1" fmla="*/ 0 h 1054269"/>
              <a:gd name="connsiteX2" fmla="*/ 1220898 w 1220897"/>
              <a:gd name="connsiteY2" fmla="*/ 527135 h 1054269"/>
              <a:gd name="connsiteX3" fmla="*/ 610449 w 1220897"/>
              <a:gd name="connsiteY3" fmla="*/ 1054270 h 1054269"/>
              <a:gd name="connsiteX4" fmla="*/ 0 w 1220897"/>
              <a:gd name="connsiteY4" fmla="*/ 527135 h 10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054269">
                <a:moveTo>
                  <a:pt x="0" y="527135"/>
                </a:moveTo>
                <a:cubicBezTo>
                  <a:pt x="0" y="236006"/>
                  <a:pt x="273307" y="0"/>
                  <a:pt x="610449" y="0"/>
                </a:cubicBezTo>
                <a:cubicBezTo>
                  <a:pt x="947591" y="0"/>
                  <a:pt x="1220898" y="236006"/>
                  <a:pt x="1220898" y="527135"/>
                </a:cubicBezTo>
                <a:cubicBezTo>
                  <a:pt x="1220898" y="818264"/>
                  <a:pt x="947591" y="1054270"/>
                  <a:pt x="610449" y="1054270"/>
                </a:cubicBezTo>
                <a:cubicBezTo>
                  <a:pt x="273307" y="1054270"/>
                  <a:pt x="0" y="818264"/>
                  <a:pt x="0" y="527135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179794" rIns="204196" bIns="1797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৬২৪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2700000">
            <a:off x="4818169" y="2519831"/>
            <a:ext cx="385272" cy="461227"/>
          </a:xfrm>
          <a:custGeom>
            <a:avLst/>
            <a:gdLst>
              <a:gd name="connsiteX0" fmla="*/ 0 w 385271"/>
              <a:gd name="connsiteY0" fmla="*/ 92245 h 461227"/>
              <a:gd name="connsiteX1" fmla="*/ 192636 w 385271"/>
              <a:gd name="connsiteY1" fmla="*/ 92245 h 461227"/>
              <a:gd name="connsiteX2" fmla="*/ 192636 w 385271"/>
              <a:gd name="connsiteY2" fmla="*/ 0 h 461227"/>
              <a:gd name="connsiteX3" fmla="*/ 385271 w 385271"/>
              <a:gd name="connsiteY3" fmla="*/ 230614 h 461227"/>
              <a:gd name="connsiteX4" fmla="*/ 192636 w 385271"/>
              <a:gd name="connsiteY4" fmla="*/ 461227 h 461227"/>
              <a:gd name="connsiteX5" fmla="*/ 192636 w 385271"/>
              <a:gd name="connsiteY5" fmla="*/ 368982 h 461227"/>
              <a:gd name="connsiteX6" fmla="*/ 0 w 385271"/>
              <a:gd name="connsiteY6" fmla="*/ 368982 h 461227"/>
              <a:gd name="connsiteX7" fmla="*/ 0 w 385271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271" h="461227">
                <a:moveTo>
                  <a:pt x="385271" y="368982"/>
                </a:moveTo>
                <a:lnTo>
                  <a:pt x="192635" y="368982"/>
                </a:lnTo>
                <a:lnTo>
                  <a:pt x="192635" y="461227"/>
                </a:lnTo>
                <a:lnTo>
                  <a:pt x="0" y="230613"/>
                </a:lnTo>
                <a:lnTo>
                  <a:pt x="192635" y="0"/>
                </a:lnTo>
                <a:lnTo>
                  <a:pt x="192635" y="92245"/>
                </a:lnTo>
                <a:lnTo>
                  <a:pt x="385271" y="92245"/>
                </a:lnTo>
                <a:lnTo>
                  <a:pt x="385271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81" tIns="92244" rIns="0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21" name="Freeform 20"/>
          <p:cNvSpPr/>
          <p:nvPr/>
        </p:nvSpPr>
        <p:spPr>
          <a:xfrm>
            <a:off x="3703985" y="1443626"/>
            <a:ext cx="1220897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04196" rIns="204196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৬২৫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ঊহুদের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91408" y="2682796"/>
            <a:ext cx="1809182" cy="1492405"/>
          </a:xfrm>
          <a:custGeom>
            <a:avLst/>
            <a:gdLst>
              <a:gd name="connsiteX0" fmla="*/ 0 w 1809182"/>
              <a:gd name="connsiteY0" fmla="*/ 746203 h 1492405"/>
              <a:gd name="connsiteX1" fmla="*/ 904591 w 1809182"/>
              <a:gd name="connsiteY1" fmla="*/ 0 h 1492405"/>
              <a:gd name="connsiteX2" fmla="*/ 1809182 w 1809182"/>
              <a:gd name="connsiteY2" fmla="*/ 746203 h 1492405"/>
              <a:gd name="connsiteX3" fmla="*/ 904591 w 1809182"/>
              <a:gd name="connsiteY3" fmla="*/ 1492406 h 1492405"/>
              <a:gd name="connsiteX4" fmla="*/ 0 w 1809182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182" h="1492405">
                <a:moveTo>
                  <a:pt x="0" y="746203"/>
                </a:moveTo>
                <a:cubicBezTo>
                  <a:pt x="0" y="334086"/>
                  <a:pt x="404999" y="0"/>
                  <a:pt x="904591" y="0"/>
                </a:cubicBezTo>
                <a:cubicBezTo>
                  <a:pt x="1404183" y="0"/>
                  <a:pt x="1809182" y="334086"/>
                  <a:pt x="1809182" y="746203"/>
                </a:cubicBezTo>
                <a:cubicBezTo>
                  <a:pt x="1809182" y="1158320"/>
                  <a:pt x="1404183" y="1492406"/>
                  <a:pt x="904591" y="1492406"/>
                </a:cubicBezTo>
                <a:cubicBezTo>
                  <a:pt x="404999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729" tIns="236338" rIns="282729" bIns="236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5870366" y="2440638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4" rIns="227051" bIns="52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5349797" y="739125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৬২৭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00591" y="3412474"/>
            <a:ext cx="292877" cy="33050"/>
          </a:xfrm>
          <a:custGeom>
            <a:avLst/>
            <a:gdLst>
              <a:gd name="connsiteX0" fmla="*/ 0 w 292877"/>
              <a:gd name="connsiteY0" fmla="*/ 16525 h 33050"/>
              <a:gd name="connsiteX1" fmla="*/ 292877 w 29287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877" h="33050">
                <a:moveTo>
                  <a:pt x="0" y="16525"/>
                </a:moveTo>
                <a:lnTo>
                  <a:pt x="292877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9203" rIns="151817" bIns="92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9" name="Freeform 8"/>
          <p:cNvSpPr/>
          <p:nvPr/>
        </p:nvSpPr>
        <p:spPr>
          <a:xfrm>
            <a:off x="7293469" y="268279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৬২৮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5870366" y="4384310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1" name="Freeform 10"/>
          <p:cNvSpPr/>
          <p:nvPr/>
        </p:nvSpPr>
        <p:spPr>
          <a:xfrm>
            <a:off x="5349797" y="4626468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98530" y="3412473"/>
            <a:ext cx="292878" cy="33051"/>
          </a:xfrm>
          <a:custGeom>
            <a:avLst/>
            <a:gdLst>
              <a:gd name="connsiteX0" fmla="*/ 0 w 292877"/>
              <a:gd name="connsiteY0" fmla="*/ 16525 h 33050"/>
              <a:gd name="connsiteX1" fmla="*/ 292877 w 29287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877" h="33050">
                <a:moveTo>
                  <a:pt x="292877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9204" rIns="151818" bIns="92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3" name="Freeform 12"/>
          <p:cNvSpPr/>
          <p:nvPr/>
        </p:nvSpPr>
        <p:spPr>
          <a:xfrm>
            <a:off x="3406125" y="268279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518" y="6773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7521" y="138538"/>
            <a:ext cx="2589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514" y="5062334"/>
            <a:ext cx="864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92" y="1129984"/>
            <a:ext cx="5645150" cy="354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349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60748" y="282405"/>
            <a:ext cx="25007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789" y="1190966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139" y="2336937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4939" y="2875130"/>
            <a:ext cx="1825549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788" y="2867240"/>
            <a:ext cx="2783168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0676" y="2847186"/>
            <a:ext cx="2593193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1643" y="2849850"/>
            <a:ext cx="2045827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5213" y="1756502"/>
            <a:ext cx="1813787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৫৩০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6138" y="1760153"/>
            <a:ext cx="1983383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573489" y="1773031"/>
            <a:ext cx="2147457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650676" y="1745989"/>
            <a:ext cx="1835724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9" y="3346075"/>
            <a:ext cx="111148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latin typeface="NikoshLight" panose="02000000000000000000" pitchFamily="2" charset="0"/>
                <a:cs typeface="NikoshLight" panose="02000000000000000000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8" y="3958955"/>
            <a:ext cx="2382412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48876" y="3917058"/>
            <a:ext cx="2842767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73488" y="3921480"/>
            <a:ext cx="2428012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9" y="3923521"/>
            <a:ext cx="2514591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9537" y="4435802"/>
            <a:ext cx="11128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88" y="5011207"/>
            <a:ext cx="2783168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2151" y="4943854"/>
            <a:ext cx="2772648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অটোল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20500" y="4990270"/>
            <a:ext cx="2074712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নতজানু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203" y="5497903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204" y="6067090"/>
            <a:ext cx="1037686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73487" y="6050622"/>
            <a:ext cx="1557357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0677" y="6067090"/>
            <a:ext cx="969823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5211" y="6083619"/>
            <a:ext cx="1286033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3660" y="504300"/>
            <a:ext cx="4419711" cy="908864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3660" y="496334"/>
            <a:ext cx="4419711" cy="9088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0" grpId="18" animBg="1"/>
      <p:bldP spid="50" grpId="19" animBg="1"/>
      <p:bldP spid="50" grpId="20" animBg="1"/>
      <p:bldP spid="50" grpId="21" animBg="1"/>
      <p:bldP spid="50" grpId="22" animBg="1"/>
      <p:bldP spid="50" grpId="23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90" y="1774142"/>
            <a:ext cx="4290646" cy="2138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818" y="6086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815" y="4508389"/>
            <a:ext cx="8648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অনুস্মরণ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136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5393" r="20208" b="12773"/>
          <a:stretch/>
        </p:blipFill>
        <p:spPr>
          <a:xfrm>
            <a:off x="349623" y="1496681"/>
            <a:ext cx="11510683" cy="4957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497901" y="389321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1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5929747" y="13034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26895" y="14760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146869" y="14760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23624" y="3590343"/>
            <a:ext cx="4768276" cy="2721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সপ্তবর্ণা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২৪/১২/২০১৯ইং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473710"/>
            <a:ext cx="2762674" cy="2944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TextBox 6"/>
          <p:cNvSpPr txBox="1"/>
          <p:nvPr/>
        </p:nvSpPr>
        <p:spPr>
          <a:xfrm>
            <a:off x="622300" y="3648025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০১৭১৫৬৩৭৬৩৮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8606" r="29317" b="2166"/>
          <a:stretch/>
        </p:blipFill>
        <p:spPr>
          <a:xfrm>
            <a:off x="7652484" y="473710"/>
            <a:ext cx="2554754" cy="29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264" r="16793" b="13131"/>
          <a:stretch/>
        </p:blipFill>
        <p:spPr>
          <a:xfrm>
            <a:off x="6084757" y="454796"/>
            <a:ext cx="5651500" cy="2635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15712" r="20076" b="13805"/>
          <a:stretch/>
        </p:blipFill>
        <p:spPr>
          <a:xfrm>
            <a:off x="455752" y="454796"/>
            <a:ext cx="5640252" cy="2635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22896" r="24242" b="19641"/>
          <a:stretch/>
        </p:blipFill>
        <p:spPr>
          <a:xfrm>
            <a:off x="455748" y="3076561"/>
            <a:ext cx="5640252" cy="3035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6712" r="13636" b="23008"/>
          <a:stretch/>
        </p:blipFill>
        <p:spPr>
          <a:xfrm>
            <a:off x="6084757" y="3105417"/>
            <a:ext cx="5651500" cy="3035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Rectangle 7"/>
          <p:cNvSpPr/>
          <p:nvPr/>
        </p:nvSpPr>
        <p:spPr>
          <a:xfrm>
            <a:off x="4418301" y="14520"/>
            <a:ext cx="335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3532" y="6142725"/>
            <a:ext cx="3744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227" y="3076638"/>
            <a:ext cx="9565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9125" y="3738437"/>
            <a:ext cx="4549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10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6712" r="13636" b="23008"/>
          <a:stretch/>
        </p:blipFill>
        <p:spPr>
          <a:xfrm>
            <a:off x="3177004" y="389964"/>
            <a:ext cx="5837992" cy="3295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5140525" y="3850667"/>
            <a:ext cx="1875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45099" y="3365500"/>
            <a:ext cx="161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763" y="467927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48410" y="2336601"/>
            <a:ext cx="106667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081094" y="4191000"/>
            <a:ext cx="5545593" cy="990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02842" tIns="51421" rIns="102842" bIns="51421" anchor="ctr"/>
          <a:lstStyle/>
          <a:p>
            <a:pPr algn="ctr"/>
            <a:r>
              <a:rPr lang="bn-BD" sz="346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46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396" y="142876"/>
            <a:ext cx="10571207" cy="6285606"/>
          </a:xfrm>
          <a:prstGeom prst="rect">
            <a:avLst/>
          </a:prstGeom>
          <a:noFill/>
        </p:spPr>
      </p:sp>
      <p:sp>
        <p:nvSpPr>
          <p:cNvPr id="7" name="Freeform 6"/>
          <p:cNvSpPr/>
          <p:nvPr/>
        </p:nvSpPr>
        <p:spPr>
          <a:xfrm>
            <a:off x="4843364" y="2120626"/>
            <a:ext cx="2486263" cy="2229828"/>
          </a:xfrm>
          <a:custGeom>
            <a:avLst/>
            <a:gdLst>
              <a:gd name="connsiteX0" fmla="*/ 0 w 2486263"/>
              <a:gd name="connsiteY0" fmla="*/ 1114914 h 2229828"/>
              <a:gd name="connsiteX1" fmla="*/ 1243132 w 2486263"/>
              <a:gd name="connsiteY1" fmla="*/ 0 h 2229828"/>
              <a:gd name="connsiteX2" fmla="*/ 2486264 w 2486263"/>
              <a:gd name="connsiteY2" fmla="*/ 1114914 h 2229828"/>
              <a:gd name="connsiteX3" fmla="*/ 1243132 w 2486263"/>
              <a:gd name="connsiteY3" fmla="*/ 2229828 h 2229828"/>
              <a:gd name="connsiteX4" fmla="*/ 0 w 2486263"/>
              <a:gd name="connsiteY4" fmla="*/ 1114914 h 222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263" h="2229828">
                <a:moveTo>
                  <a:pt x="0" y="1114914"/>
                </a:moveTo>
                <a:cubicBezTo>
                  <a:pt x="0" y="499164"/>
                  <a:pt x="556569" y="0"/>
                  <a:pt x="1243132" y="0"/>
                </a:cubicBezTo>
                <a:cubicBezTo>
                  <a:pt x="1929695" y="0"/>
                  <a:pt x="2486264" y="499164"/>
                  <a:pt x="2486264" y="1114914"/>
                </a:cubicBezTo>
                <a:cubicBezTo>
                  <a:pt x="2486264" y="1730664"/>
                  <a:pt x="1929695" y="2229828"/>
                  <a:pt x="1243132" y="2229828"/>
                </a:cubicBezTo>
                <a:cubicBezTo>
                  <a:pt x="556569" y="2229828"/>
                  <a:pt x="0" y="1730664"/>
                  <a:pt x="0" y="1114914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solidFill>
              <a:srgbClr val="00206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205" tIns="364651" rIns="402205" bIns="364651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9308746">
            <a:off x="6927545" y="2215375"/>
            <a:ext cx="874384" cy="29474"/>
          </a:xfrm>
          <a:custGeom>
            <a:avLst/>
            <a:gdLst>
              <a:gd name="connsiteX0" fmla="*/ 0 w 874384"/>
              <a:gd name="connsiteY0" fmla="*/ 14737 h 29474"/>
              <a:gd name="connsiteX1" fmla="*/ 874384 w 874384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4384" h="29474">
                <a:moveTo>
                  <a:pt x="0" y="14737"/>
                </a:moveTo>
                <a:lnTo>
                  <a:pt x="874384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031" tIns="-7123" rIns="428033" bIns="-712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83249" y="340196"/>
            <a:ext cx="3085460" cy="1795720"/>
          </a:xfrm>
          <a:custGeom>
            <a:avLst/>
            <a:gdLst>
              <a:gd name="connsiteX0" fmla="*/ 0 w 3085460"/>
              <a:gd name="connsiteY0" fmla="*/ 897860 h 1795720"/>
              <a:gd name="connsiteX1" fmla="*/ 1542730 w 3085460"/>
              <a:gd name="connsiteY1" fmla="*/ 0 h 1795720"/>
              <a:gd name="connsiteX2" fmla="*/ 3085460 w 3085460"/>
              <a:gd name="connsiteY2" fmla="*/ 897860 h 1795720"/>
              <a:gd name="connsiteX3" fmla="*/ 1542730 w 3085460"/>
              <a:gd name="connsiteY3" fmla="*/ 1795720 h 1795720"/>
              <a:gd name="connsiteX4" fmla="*/ 0 w 3085460"/>
              <a:gd name="connsiteY4" fmla="*/ 897860 h 17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460" h="1795720">
                <a:moveTo>
                  <a:pt x="0" y="897860"/>
                </a:moveTo>
                <a:cubicBezTo>
                  <a:pt x="0" y="401986"/>
                  <a:pt x="690704" y="0"/>
                  <a:pt x="1542730" y="0"/>
                </a:cubicBezTo>
                <a:cubicBezTo>
                  <a:pt x="2394756" y="0"/>
                  <a:pt x="3085460" y="401986"/>
                  <a:pt x="3085460" y="897860"/>
                </a:cubicBezTo>
                <a:cubicBezTo>
                  <a:pt x="3085460" y="1393734"/>
                  <a:pt x="2394756" y="1795720"/>
                  <a:pt x="1542730" y="1795720"/>
                </a:cubicBezTo>
                <a:cubicBezTo>
                  <a:pt x="690704" y="1795720"/>
                  <a:pt x="0" y="1393734"/>
                  <a:pt x="0" y="89786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635" tIns="280757" rIns="469635" bIns="28075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১৯৬০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bn-IN" sz="20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  </a:t>
            </a:r>
            <a:r>
              <a:rPr lang="bn-IN" sz="16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 rot="109237">
            <a:off x="7328707" y="3269135"/>
            <a:ext cx="556612" cy="29474"/>
          </a:xfrm>
          <a:custGeom>
            <a:avLst/>
            <a:gdLst>
              <a:gd name="connsiteX0" fmla="*/ 0 w 556612"/>
              <a:gd name="connsiteY0" fmla="*/ 14737 h 29474"/>
              <a:gd name="connsiteX1" fmla="*/ 556612 w 556612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6612" h="29474">
                <a:moveTo>
                  <a:pt x="0" y="14737"/>
                </a:moveTo>
                <a:lnTo>
                  <a:pt x="556612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090" tIns="821" rIns="277091" bIns="82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882717" y="2475682"/>
            <a:ext cx="3083262" cy="1731914"/>
          </a:xfrm>
          <a:custGeom>
            <a:avLst/>
            <a:gdLst>
              <a:gd name="connsiteX0" fmla="*/ 0 w 3083262"/>
              <a:gd name="connsiteY0" fmla="*/ 865957 h 1731914"/>
              <a:gd name="connsiteX1" fmla="*/ 1541631 w 3083262"/>
              <a:gd name="connsiteY1" fmla="*/ 0 h 1731914"/>
              <a:gd name="connsiteX2" fmla="*/ 3083262 w 3083262"/>
              <a:gd name="connsiteY2" fmla="*/ 865957 h 1731914"/>
              <a:gd name="connsiteX3" fmla="*/ 1541631 w 3083262"/>
              <a:gd name="connsiteY3" fmla="*/ 1731914 h 1731914"/>
              <a:gd name="connsiteX4" fmla="*/ 0 w 3083262"/>
              <a:gd name="connsiteY4" fmla="*/ 865957 h 17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262" h="1731914">
                <a:moveTo>
                  <a:pt x="0" y="865957"/>
                </a:moveTo>
                <a:cubicBezTo>
                  <a:pt x="0" y="387702"/>
                  <a:pt x="690212" y="0"/>
                  <a:pt x="1541631" y="0"/>
                </a:cubicBezTo>
                <a:cubicBezTo>
                  <a:pt x="2393050" y="0"/>
                  <a:pt x="3083262" y="387702"/>
                  <a:pt x="3083262" y="865957"/>
                </a:cubicBezTo>
                <a:cubicBezTo>
                  <a:pt x="3083262" y="1344212"/>
                  <a:pt x="2393050" y="1731914"/>
                  <a:pt x="1541631" y="1731914"/>
                </a:cubicBezTo>
                <a:cubicBezTo>
                  <a:pt x="690212" y="1731914"/>
                  <a:pt x="0" y="1344212"/>
                  <a:pt x="0" y="86595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291073"/>
              <a:satOff val="-16786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13" tIns="271413" rIns="469313" bIns="27141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 নাম-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নুরুল্লাহ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2396789">
            <a:off x="6853136" y="4372275"/>
            <a:ext cx="1216474" cy="29474"/>
          </a:xfrm>
          <a:custGeom>
            <a:avLst/>
            <a:gdLst>
              <a:gd name="connsiteX0" fmla="*/ 0 w 1216474"/>
              <a:gd name="connsiteY0" fmla="*/ 14737 h 29474"/>
              <a:gd name="connsiteX1" fmla="*/ 1216474 w 1216474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6474" h="29474">
                <a:moveTo>
                  <a:pt x="0" y="14737"/>
                </a:moveTo>
                <a:lnTo>
                  <a:pt x="1216474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525" tIns="-15674" rIns="590525" bIns="-1567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3" name="Freeform 12"/>
          <p:cNvSpPr/>
          <p:nvPr/>
        </p:nvSpPr>
        <p:spPr>
          <a:xfrm>
            <a:off x="7305111" y="4619684"/>
            <a:ext cx="2935033" cy="1731031"/>
          </a:xfrm>
          <a:custGeom>
            <a:avLst/>
            <a:gdLst>
              <a:gd name="connsiteX0" fmla="*/ 0 w 2935033"/>
              <a:gd name="connsiteY0" fmla="*/ 865516 h 1731031"/>
              <a:gd name="connsiteX1" fmla="*/ 1467517 w 2935033"/>
              <a:gd name="connsiteY1" fmla="*/ 0 h 1731031"/>
              <a:gd name="connsiteX2" fmla="*/ 2935034 w 2935033"/>
              <a:gd name="connsiteY2" fmla="*/ 865516 h 1731031"/>
              <a:gd name="connsiteX3" fmla="*/ 1467517 w 2935033"/>
              <a:gd name="connsiteY3" fmla="*/ 1731032 h 1731031"/>
              <a:gd name="connsiteX4" fmla="*/ 0 w 2935033"/>
              <a:gd name="connsiteY4" fmla="*/ 865516 h 17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033" h="1731031">
                <a:moveTo>
                  <a:pt x="0" y="865516"/>
                </a:moveTo>
                <a:cubicBezTo>
                  <a:pt x="0" y="387505"/>
                  <a:pt x="657030" y="0"/>
                  <a:pt x="1467517" y="0"/>
                </a:cubicBezTo>
                <a:cubicBezTo>
                  <a:pt x="2278004" y="0"/>
                  <a:pt x="2935034" y="387505"/>
                  <a:pt x="2935034" y="865516"/>
                </a:cubicBezTo>
                <a:cubicBezTo>
                  <a:pt x="2935034" y="1343527"/>
                  <a:pt x="2278004" y="1731032"/>
                  <a:pt x="1467517" y="1731032"/>
                </a:cubicBezTo>
                <a:cubicBezTo>
                  <a:pt x="657030" y="1731032"/>
                  <a:pt x="0" y="1343527"/>
                  <a:pt x="0" y="8655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582145"/>
              <a:satOff val="-33571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606" tIns="271284" rIns="447606" bIns="27128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মাতার নাম-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আসিয়া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চৌধুরানী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9076321">
            <a:off x="4429629" y="4311660"/>
            <a:ext cx="895903" cy="29475"/>
          </a:xfrm>
          <a:custGeom>
            <a:avLst/>
            <a:gdLst>
              <a:gd name="connsiteX0" fmla="*/ 0 w 895903"/>
              <a:gd name="connsiteY0" fmla="*/ 14737 h 29474"/>
              <a:gd name="connsiteX1" fmla="*/ 895903 w 895903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903" h="29474">
                <a:moveTo>
                  <a:pt x="895903" y="14737"/>
                </a:moveTo>
                <a:lnTo>
                  <a:pt x="0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253" tIns="-7660" rIns="438254" bIns="-76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47062" y="4421910"/>
            <a:ext cx="3133479" cy="2089701"/>
          </a:xfrm>
          <a:custGeom>
            <a:avLst/>
            <a:gdLst>
              <a:gd name="connsiteX0" fmla="*/ 0 w 3133479"/>
              <a:gd name="connsiteY0" fmla="*/ 1044851 h 2089701"/>
              <a:gd name="connsiteX1" fmla="*/ 1566740 w 3133479"/>
              <a:gd name="connsiteY1" fmla="*/ 0 h 2089701"/>
              <a:gd name="connsiteX2" fmla="*/ 3133480 w 3133479"/>
              <a:gd name="connsiteY2" fmla="*/ 1044851 h 2089701"/>
              <a:gd name="connsiteX3" fmla="*/ 1566740 w 3133479"/>
              <a:gd name="connsiteY3" fmla="*/ 2089702 h 2089701"/>
              <a:gd name="connsiteX4" fmla="*/ 0 w 3133479"/>
              <a:gd name="connsiteY4" fmla="*/ 1044851 h 208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79" h="2089701">
                <a:moveTo>
                  <a:pt x="0" y="1044851"/>
                </a:moveTo>
                <a:cubicBezTo>
                  <a:pt x="0" y="467796"/>
                  <a:pt x="701453" y="0"/>
                  <a:pt x="1566740" y="0"/>
                </a:cubicBezTo>
                <a:cubicBezTo>
                  <a:pt x="2432027" y="0"/>
                  <a:pt x="3133480" y="467796"/>
                  <a:pt x="3133480" y="1044851"/>
                </a:cubicBezTo>
                <a:cubicBezTo>
                  <a:pt x="3133480" y="1621906"/>
                  <a:pt x="2432027" y="2089702"/>
                  <a:pt x="1566740" y="2089702"/>
                </a:cubicBezTo>
                <a:cubicBezTo>
                  <a:pt x="701453" y="2089702"/>
                  <a:pt x="0" y="1621906"/>
                  <a:pt x="0" y="104485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873218"/>
              <a:satOff val="-5035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667" tIns="323810" rIns="476667" bIns="32381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21531283">
            <a:off x="4296262" y="3251119"/>
            <a:ext cx="547466" cy="29475"/>
          </a:xfrm>
          <a:custGeom>
            <a:avLst/>
            <a:gdLst>
              <a:gd name="connsiteX0" fmla="*/ 0 w 547465"/>
              <a:gd name="connsiteY0" fmla="*/ 14737 h 29474"/>
              <a:gd name="connsiteX1" fmla="*/ 547465 w 547465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465" h="29474">
                <a:moveTo>
                  <a:pt x="547465" y="14737"/>
                </a:moveTo>
                <a:lnTo>
                  <a:pt x="0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745" tIns="1051" rIns="272747" bIns="105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141528" y="2031104"/>
            <a:ext cx="3155273" cy="2543509"/>
          </a:xfrm>
          <a:custGeom>
            <a:avLst/>
            <a:gdLst>
              <a:gd name="connsiteX0" fmla="*/ 0 w 3155273"/>
              <a:gd name="connsiteY0" fmla="*/ 1271755 h 2543509"/>
              <a:gd name="connsiteX1" fmla="*/ 1577637 w 3155273"/>
              <a:gd name="connsiteY1" fmla="*/ 0 h 2543509"/>
              <a:gd name="connsiteX2" fmla="*/ 3155274 w 3155273"/>
              <a:gd name="connsiteY2" fmla="*/ 1271755 h 2543509"/>
              <a:gd name="connsiteX3" fmla="*/ 1577637 w 3155273"/>
              <a:gd name="connsiteY3" fmla="*/ 2543510 h 2543509"/>
              <a:gd name="connsiteX4" fmla="*/ 0 w 3155273"/>
              <a:gd name="connsiteY4" fmla="*/ 1271755 h 254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273" h="2543509">
                <a:moveTo>
                  <a:pt x="0" y="1271755"/>
                </a:moveTo>
                <a:cubicBezTo>
                  <a:pt x="0" y="569384"/>
                  <a:pt x="706332" y="0"/>
                  <a:pt x="1577637" y="0"/>
                </a:cubicBezTo>
                <a:cubicBezTo>
                  <a:pt x="2448942" y="0"/>
                  <a:pt x="3155274" y="569384"/>
                  <a:pt x="3155274" y="1271755"/>
                </a:cubicBezTo>
                <a:cubicBezTo>
                  <a:pt x="3155274" y="1974126"/>
                  <a:pt x="2448942" y="2543510"/>
                  <a:pt x="1577637" y="2543510"/>
                </a:cubicBezTo>
                <a:cubicBezTo>
                  <a:pt x="706332" y="2543510"/>
                  <a:pt x="0" y="1974126"/>
                  <a:pt x="0" y="127175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164290"/>
              <a:satOff val="-67142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9859" tIns="390268" rIns="479859" bIns="3902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ফারুখ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আমীর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মোহম্মদ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জিন্নাহ,পাকিস্থান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2473744">
            <a:off x="4574721" y="2207407"/>
            <a:ext cx="710732" cy="29474"/>
          </a:xfrm>
          <a:custGeom>
            <a:avLst/>
            <a:gdLst>
              <a:gd name="connsiteX0" fmla="*/ 0 w 710732"/>
              <a:gd name="connsiteY0" fmla="*/ 14737 h 29474"/>
              <a:gd name="connsiteX1" fmla="*/ 710732 w 710732"/>
              <a:gd name="connsiteY1" fmla="*/ 14737 h 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732" h="29474">
                <a:moveTo>
                  <a:pt x="710732" y="14737"/>
                </a:moveTo>
                <a:lnTo>
                  <a:pt x="0" y="1473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298" tIns="-3031" rIns="350297" bIns="-30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296921" y="363078"/>
            <a:ext cx="3046512" cy="1772836"/>
          </a:xfrm>
          <a:custGeom>
            <a:avLst/>
            <a:gdLst>
              <a:gd name="connsiteX0" fmla="*/ 0 w 3046512"/>
              <a:gd name="connsiteY0" fmla="*/ 886418 h 1772836"/>
              <a:gd name="connsiteX1" fmla="*/ 1523256 w 3046512"/>
              <a:gd name="connsiteY1" fmla="*/ 0 h 1772836"/>
              <a:gd name="connsiteX2" fmla="*/ 3046512 w 3046512"/>
              <a:gd name="connsiteY2" fmla="*/ 886418 h 1772836"/>
              <a:gd name="connsiteX3" fmla="*/ 1523256 w 3046512"/>
              <a:gd name="connsiteY3" fmla="*/ 1772836 h 1772836"/>
              <a:gd name="connsiteX4" fmla="*/ 0 w 3046512"/>
              <a:gd name="connsiteY4" fmla="*/ 886418 h 17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512" h="1772836">
                <a:moveTo>
                  <a:pt x="0" y="886418"/>
                </a:moveTo>
                <a:cubicBezTo>
                  <a:pt x="0" y="396863"/>
                  <a:pt x="681985" y="0"/>
                  <a:pt x="1523256" y="0"/>
                </a:cubicBezTo>
                <a:cubicBezTo>
                  <a:pt x="2364527" y="0"/>
                  <a:pt x="3046512" y="396863"/>
                  <a:pt x="3046512" y="886418"/>
                </a:cubicBezTo>
                <a:cubicBezTo>
                  <a:pt x="3046512" y="1375973"/>
                  <a:pt x="2364527" y="1772836"/>
                  <a:pt x="1523256" y="1772836"/>
                </a:cubicBezTo>
                <a:cubicBezTo>
                  <a:pt x="681985" y="1772836"/>
                  <a:pt x="0" y="1375973"/>
                  <a:pt x="0" y="8864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931" tIns="277406" rIns="463931" bIns="27740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জীবনাবাসন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১৯৬৬খ্রিষ্টাব্দ, </a:t>
            </a:r>
            <a:r>
              <a:rPr lang="en-US" sz="2800" b="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8545" y="142876"/>
            <a:ext cx="2983056" cy="6926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911" tIns="45456" rIns="90911" bIns="45456"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668" y="4500563"/>
            <a:ext cx="2238664" cy="582383"/>
          </a:xfrm>
          <a:prstGeom prst="rect">
            <a:avLst/>
          </a:prstGeom>
          <a:noFill/>
        </p:spPr>
        <p:txBody>
          <a:bodyPr wrap="square" lIns="90911" tIns="45456" rIns="90911" bIns="45456" rtlCol="0">
            <a:spAutoFit/>
          </a:bodyPr>
          <a:lstStyle/>
          <a:p>
            <a:r>
              <a:rPr lang="en-US" sz="3188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হাবীবুল্লাহ্</a:t>
            </a:r>
            <a:r>
              <a:rPr lang="en-US" sz="3188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188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3188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1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678" y="321833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068085"/>
            <a:ext cx="4417255" cy="2276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2642162" y="4201884"/>
            <a:ext cx="692208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হাবীবুল্লাহ্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352106" y="380844"/>
            <a:ext cx="2269676" cy="1080176"/>
          </a:xfrm>
          <a:custGeom>
            <a:avLst/>
            <a:gdLst>
              <a:gd name="connsiteX0" fmla="*/ 0 w 2269676"/>
              <a:gd name="connsiteY0" fmla="*/ 180033 h 1080176"/>
              <a:gd name="connsiteX1" fmla="*/ 180033 w 2269676"/>
              <a:gd name="connsiteY1" fmla="*/ 0 h 1080176"/>
              <a:gd name="connsiteX2" fmla="*/ 2089643 w 2269676"/>
              <a:gd name="connsiteY2" fmla="*/ 0 h 1080176"/>
              <a:gd name="connsiteX3" fmla="*/ 2269676 w 2269676"/>
              <a:gd name="connsiteY3" fmla="*/ 180033 h 1080176"/>
              <a:gd name="connsiteX4" fmla="*/ 2269676 w 2269676"/>
              <a:gd name="connsiteY4" fmla="*/ 900143 h 1080176"/>
              <a:gd name="connsiteX5" fmla="*/ 2089643 w 2269676"/>
              <a:gd name="connsiteY5" fmla="*/ 1080176 h 1080176"/>
              <a:gd name="connsiteX6" fmla="*/ 180033 w 2269676"/>
              <a:gd name="connsiteY6" fmla="*/ 1080176 h 1080176"/>
              <a:gd name="connsiteX7" fmla="*/ 0 w 2269676"/>
              <a:gd name="connsiteY7" fmla="*/ 900143 h 1080176"/>
              <a:gd name="connsiteX8" fmla="*/ 0 w 2269676"/>
              <a:gd name="connsiteY8" fmla="*/ 180033 h 10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76" h="1080176">
                <a:moveTo>
                  <a:pt x="0" y="180033"/>
                </a:moveTo>
                <a:cubicBezTo>
                  <a:pt x="0" y="80604"/>
                  <a:pt x="80604" y="0"/>
                  <a:pt x="180033" y="0"/>
                </a:cubicBezTo>
                <a:lnTo>
                  <a:pt x="2089643" y="0"/>
                </a:lnTo>
                <a:cubicBezTo>
                  <a:pt x="2189072" y="0"/>
                  <a:pt x="2269676" y="80604"/>
                  <a:pt x="2269676" y="180033"/>
                </a:cubicBezTo>
                <a:lnTo>
                  <a:pt x="2269676" y="900143"/>
                </a:lnTo>
                <a:cubicBezTo>
                  <a:pt x="2269676" y="999572"/>
                  <a:pt x="2189072" y="1080176"/>
                  <a:pt x="2089643" y="1080176"/>
                </a:cubicBezTo>
                <a:lnTo>
                  <a:pt x="180033" y="1080176"/>
                </a:lnTo>
                <a:cubicBezTo>
                  <a:pt x="80604" y="1080176"/>
                  <a:pt x="0" y="999572"/>
                  <a:pt x="0" y="900143"/>
                </a:cubicBezTo>
                <a:lnTo>
                  <a:pt x="0" y="18003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410" tIns="159410" rIns="159410" bIns="15941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৫৭০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29962" y="195376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93380" y="1005521"/>
                </a:moveTo>
                <a:arcTo wR="2559578" hR="2559578" stAng="19356962" swAng="338165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464190" y="1410332"/>
            <a:ext cx="1927999" cy="1225960"/>
          </a:xfrm>
          <a:custGeom>
            <a:avLst/>
            <a:gdLst>
              <a:gd name="connsiteX0" fmla="*/ 0 w 1927999"/>
              <a:gd name="connsiteY0" fmla="*/ 204331 h 1225960"/>
              <a:gd name="connsiteX1" fmla="*/ 204331 w 1927999"/>
              <a:gd name="connsiteY1" fmla="*/ 0 h 1225960"/>
              <a:gd name="connsiteX2" fmla="*/ 1723668 w 1927999"/>
              <a:gd name="connsiteY2" fmla="*/ 0 h 1225960"/>
              <a:gd name="connsiteX3" fmla="*/ 1927999 w 1927999"/>
              <a:gd name="connsiteY3" fmla="*/ 204331 h 1225960"/>
              <a:gd name="connsiteX4" fmla="*/ 1927999 w 1927999"/>
              <a:gd name="connsiteY4" fmla="*/ 1021629 h 1225960"/>
              <a:gd name="connsiteX5" fmla="*/ 1723668 w 1927999"/>
              <a:gd name="connsiteY5" fmla="*/ 1225960 h 1225960"/>
              <a:gd name="connsiteX6" fmla="*/ 204331 w 1927999"/>
              <a:gd name="connsiteY6" fmla="*/ 1225960 h 1225960"/>
              <a:gd name="connsiteX7" fmla="*/ 0 w 1927999"/>
              <a:gd name="connsiteY7" fmla="*/ 1021629 h 1225960"/>
              <a:gd name="connsiteX8" fmla="*/ 0 w 1927999"/>
              <a:gd name="connsiteY8" fmla="*/ 204331 h 12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999" h="1225960">
                <a:moveTo>
                  <a:pt x="0" y="204331"/>
                </a:moveTo>
                <a:cubicBezTo>
                  <a:pt x="0" y="91482"/>
                  <a:pt x="91482" y="0"/>
                  <a:pt x="204331" y="0"/>
                </a:cubicBezTo>
                <a:lnTo>
                  <a:pt x="1723668" y="0"/>
                </a:lnTo>
                <a:cubicBezTo>
                  <a:pt x="1836517" y="0"/>
                  <a:pt x="1927999" y="91482"/>
                  <a:pt x="1927999" y="204331"/>
                </a:cubicBezTo>
                <a:lnTo>
                  <a:pt x="1927999" y="1021629"/>
                </a:lnTo>
                <a:cubicBezTo>
                  <a:pt x="1927999" y="1134478"/>
                  <a:pt x="1836517" y="1225960"/>
                  <a:pt x="1723668" y="1225960"/>
                </a:cubicBezTo>
                <a:lnTo>
                  <a:pt x="204331" y="1225960"/>
                </a:lnTo>
                <a:cubicBezTo>
                  <a:pt x="91482" y="1225960"/>
                  <a:pt x="0" y="1134478"/>
                  <a:pt x="0" y="1021629"/>
                </a:cubicBezTo>
                <a:lnTo>
                  <a:pt x="0" y="20433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526" tIns="166526" rIns="166526" bIns="1665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পিতা-আব্দুল্লাহ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69666" y="1963326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91169" y="674628"/>
                </a:moveTo>
                <a:arcTo wR="2559578" hR="2559578" stAng="18754310" swAng="323586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8453292" y="2810874"/>
            <a:ext cx="1303555" cy="1339271"/>
          </a:xfrm>
          <a:custGeom>
            <a:avLst/>
            <a:gdLst>
              <a:gd name="connsiteX0" fmla="*/ 0 w 1135667"/>
              <a:gd name="connsiteY0" fmla="*/ 189282 h 1339271"/>
              <a:gd name="connsiteX1" fmla="*/ 189282 w 1135667"/>
              <a:gd name="connsiteY1" fmla="*/ 0 h 1339271"/>
              <a:gd name="connsiteX2" fmla="*/ 946385 w 1135667"/>
              <a:gd name="connsiteY2" fmla="*/ 0 h 1339271"/>
              <a:gd name="connsiteX3" fmla="*/ 1135667 w 1135667"/>
              <a:gd name="connsiteY3" fmla="*/ 189282 h 1339271"/>
              <a:gd name="connsiteX4" fmla="*/ 1135667 w 1135667"/>
              <a:gd name="connsiteY4" fmla="*/ 1149989 h 1339271"/>
              <a:gd name="connsiteX5" fmla="*/ 946385 w 1135667"/>
              <a:gd name="connsiteY5" fmla="*/ 1339271 h 1339271"/>
              <a:gd name="connsiteX6" fmla="*/ 189282 w 1135667"/>
              <a:gd name="connsiteY6" fmla="*/ 1339271 h 1339271"/>
              <a:gd name="connsiteX7" fmla="*/ 0 w 1135667"/>
              <a:gd name="connsiteY7" fmla="*/ 1149989 h 1339271"/>
              <a:gd name="connsiteX8" fmla="*/ 0 w 1135667"/>
              <a:gd name="connsiteY8" fmla="*/ 189282 h 133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67" h="1339271">
                <a:moveTo>
                  <a:pt x="0" y="189282"/>
                </a:moveTo>
                <a:cubicBezTo>
                  <a:pt x="0" y="84744"/>
                  <a:pt x="84744" y="0"/>
                  <a:pt x="189282" y="0"/>
                </a:cubicBezTo>
                <a:lnTo>
                  <a:pt x="946385" y="0"/>
                </a:lnTo>
                <a:cubicBezTo>
                  <a:pt x="1050923" y="0"/>
                  <a:pt x="1135667" y="84744"/>
                  <a:pt x="1135667" y="189282"/>
                </a:cubicBezTo>
                <a:lnTo>
                  <a:pt x="1135667" y="1149989"/>
                </a:lnTo>
                <a:cubicBezTo>
                  <a:pt x="1135667" y="1254527"/>
                  <a:pt x="1050923" y="1339271"/>
                  <a:pt x="946385" y="1339271"/>
                </a:cubicBezTo>
                <a:lnTo>
                  <a:pt x="189282" y="1339271"/>
                </a:lnTo>
                <a:cubicBezTo>
                  <a:pt x="84744" y="1339271"/>
                  <a:pt x="0" y="1254527"/>
                  <a:pt x="0" y="1149989"/>
                </a:cubicBezTo>
                <a:lnTo>
                  <a:pt x="0" y="1892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119" tIns="162119" rIns="162119" bIns="16211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মাতাঃ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হালিমা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029556" y="3230886"/>
                </a:moveTo>
                <a:arcTo wR="2559578" hR="2559578" stAng="912298" swAng="228113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702213" y="4314479"/>
            <a:ext cx="2094975" cy="1951853"/>
          </a:xfrm>
          <a:custGeom>
            <a:avLst/>
            <a:gdLst>
              <a:gd name="connsiteX0" fmla="*/ 0 w 1219138"/>
              <a:gd name="connsiteY0" fmla="*/ 203194 h 1951853"/>
              <a:gd name="connsiteX1" fmla="*/ 203194 w 1219138"/>
              <a:gd name="connsiteY1" fmla="*/ 0 h 1951853"/>
              <a:gd name="connsiteX2" fmla="*/ 1015944 w 1219138"/>
              <a:gd name="connsiteY2" fmla="*/ 0 h 1951853"/>
              <a:gd name="connsiteX3" fmla="*/ 1219138 w 1219138"/>
              <a:gd name="connsiteY3" fmla="*/ 203194 h 1951853"/>
              <a:gd name="connsiteX4" fmla="*/ 1219138 w 1219138"/>
              <a:gd name="connsiteY4" fmla="*/ 1748659 h 1951853"/>
              <a:gd name="connsiteX5" fmla="*/ 1015944 w 1219138"/>
              <a:gd name="connsiteY5" fmla="*/ 1951853 h 1951853"/>
              <a:gd name="connsiteX6" fmla="*/ 203194 w 1219138"/>
              <a:gd name="connsiteY6" fmla="*/ 1951853 h 1951853"/>
              <a:gd name="connsiteX7" fmla="*/ 0 w 1219138"/>
              <a:gd name="connsiteY7" fmla="*/ 1748659 h 1951853"/>
              <a:gd name="connsiteX8" fmla="*/ 0 w 1219138"/>
              <a:gd name="connsiteY8" fmla="*/ 203194 h 195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38" h="1951853">
                <a:moveTo>
                  <a:pt x="0" y="203194"/>
                </a:moveTo>
                <a:cubicBezTo>
                  <a:pt x="0" y="90973"/>
                  <a:pt x="90973" y="0"/>
                  <a:pt x="203194" y="0"/>
                </a:cubicBezTo>
                <a:lnTo>
                  <a:pt x="1015944" y="0"/>
                </a:lnTo>
                <a:cubicBezTo>
                  <a:pt x="1128165" y="0"/>
                  <a:pt x="1219138" y="90973"/>
                  <a:pt x="1219138" y="203194"/>
                </a:cubicBezTo>
                <a:lnTo>
                  <a:pt x="1219138" y="1748659"/>
                </a:lnTo>
                <a:cubicBezTo>
                  <a:pt x="1219138" y="1860880"/>
                  <a:pt x="1128165" y="1951853"/>
                  <a:pt x="1015944" y="1951853"/>
                </a:cubicBezTo>
                <a:lnTo>
                  <a:pt x="203194" y="1951853"/>
                </a:lnTo>
                <a:cubicBezTo>
                  <a:pt x="90973" y="1951853"/>
                  <a:pt x="0" y="1860880"/>
                  <a:pt x="0" y="1748659"/>
                </a:cubicBezTo>
                <a:lnTo>
                  <a:pt x="0" y="20319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93" tIns="128093" rIns="128093" bIns="1280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৬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মোতাল্লেবকে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56948" y="4821823"/>
                </a:moveTo>
                <a:arcTo wR="2559578" hR="2559578" stAng="3726507" swAng="440735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566374" y="4881282"/>
            <a:ext cx="1927474" cy="2016783"/>
          </a:xfrm>
          <a:custGeom>
            <a:avLst/>
            <a:gdLst>
              <a:gd name="connsiteX0" fmla="*/ 0 w 1790345"/>
              <a:gd name="connsiteY0" fmla="*/ 285998 h 1715952"/>
              <a:gd name="connsiteX1" fmla="*/ 285998 w 1790345"/>
              <a:gd name="connsiteY1" fmla="*/ 0 h 1715952"/>
              <a:gd name="connsiteX2" fmla="*/ 1504347 w 1790345"/>
              <a:gd name="connsiteY2" fmla="*/ 0 h 1715952"/>
              <a:gd name="connsiteX3" fmla="*/ 1790345 w 1790345"/>
              <a:gd name="connsiteY3" fmla="*/ 285998 h 1715952"/>
              <a:gd name="connsiteX4" fmla="*/ 1790345 w 1790345"/>
              <a:gd name="connsiteY4" fmla="*/ 1429954 h 1715952"/>
              <a:gd name="connsiteX5" fmla="*/ 1504347 w 1790345"/>
              <a:gd name="connsiteY5" fmla="*/ 1715952 h 1715952"/>
              <a:gd name="connsiteX6" fmla="*/ 285998 w 1790345"/>
              <a:gd name="connsiteY6" fmla="*/ 1715952 h 1715952"/>
              <a:gd name="connsiteX7" fmla="*/ 0 w 1790345"/>
              <a:gd name="connsiteY7" fmla="*/ 1429954 h 1715952"/>
              <a:gd name="connsiteX8" fmla="*/ 0 w 1790345"/>
              <a:gd name="connsiteY8" fmla="*/ 285998 h 17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345" h="1715952">
                <a:moveTo>
                  <a:pt x="0" y="285998"/>
                </a:moveTo>
                <a:cubicBezTo>
                  <a:pt x="0" y="128046"/>
                  <a:pt x="128046" y="0"/>
                  <a:pt x="285998" y="0"/>
                </a:cubicBezTo>
                <a:lnTo>
                  <a:pt x="1504347" y="0"/>
                </a:lnTo>
                <a:cubicBezTo>
                  <a:pt x="1662299" y="0"/>
                  <a:pt x="1790345" y="128046"/>
                  <a:pt x="1790345" y="285998"/>
                </a:cubicBezTo>
                <a:lnTo>
                  <a:pt x="1790345" y="1429954"/>
                </a:lnTo>
                <a:cubicBezTo>
                  <a:pt x="1790345" y="1587906"/>
                  <a:pt x="1662299" y="1715952"/>
                  <a:pt x="1504347" y="1715952"/>
                </a:cubicBezTo>
                <a:lnTo>
                  <a:pt x="285998" y="1715952"/>
                </a:lnTo>
                <a:cubicBezTo>
                  <a:pt x="128046" y="1715952"/>
                  <a:pt x="0" y="1587906"/>
                  <a:pt x="0" y="1429954"/>
                </a:cubicBezTo>
                <a:lnTo>
                  <a:pt x="0" y="28599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206" tIns="175206" rIns="175206" bIns="17520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চরাতেন।এরপর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61685" y="4956500"/>
                </a:moveTo>
                <a:arcTo wR="2559578" hR="2559578" stAng="6632165" swAng="382532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3079562" y="4731034"/>
            <a:ext cx="2142037" cy="1846354"/>
          </a:xfrm>
          <a:custGeom>
            <a:avLst/>
            <a:gdLst>
              <a:gd name="connsiteX0" fmla="*/ 0 w 1297601"/>
              <a:gd name="connsiteY0" fmla="*/ 216271 h 1630455"/>
              <a:gd name="connsiteX1" fmla="*/ 216271 w 1297601"/>
              <a:gd name="connsiteY1" fmla="*/ 0 h 1630455"/>
              <a:gd name="connsiteX2" fmla="*/ 1081330 w 1297601"/>
              <a:gd name="connsiteY2" fmla="*/ 0 h 1630455"/>
              <a:gd name="connsiteX3" fmla="*/ 1297601 w 1297601"/>
              <a:gd name="connsiteY3" fmla="*/ 216271 h 1630455"/>
              <a:gd name="connsiteX4" fmla="*/ 1297601 w 1297601"/>
              <a:gd name="connsiteY4" fmla="*/ 1414184 h 1630455"/>
              <a:gd name="connsiteX5" fmla="*/ 1081330 w 1297601"/>
              <a:gd name="connsiteY5" fmla="*/ 1630455 h 1630455"/>
              <a:gd name="connsiteX6" fmla="*/ 216271 w 1297601"/>
              <a:gd name="connsiteY6" fmla="*/ 1630455 h 1630455"/>
              <a:gd name="connsiteX7" fmla="*/ 0 w 1297601"/>
              <a:gd name="connsiteY7" fmla="*/ 1414184 h 1630455"/>
              <a:gd name="connsiteX8" fmla="*/ 0 w 1297601"/>
              <a:gd name="connsiteY8" fmla="*/ 216271 h 16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601" h="1630455">
                <a:moveTo>
                  <a:pt x="0" y="216271"/>
                </a:moveTo>
                <a:cubicBezTo>
                  <a:pt x="0" y="96828"/>
                  <a:pt x="96828" y="0"/>
                  <a:pt x="216271" y="0"/>
                </a:cubicBezTo>
                <a:lnTo>
                  <a:pt x="1081330" y="0"/>
                </a:lnTo>
                <a:cubicBezTo>
                  <a:pt x="1200773" y="0"/>
                  <a:pt x="1297601" y="96828"/>
                  <a:pt x="1297601" y="216271"/>
                </a:cubicBezTo>
                <a:lnTo>
                  <a:pt x="1297601" y="1414184"/>
                </a:lnTo>
                <a:cubicBezTo>
                  <a:pt x="1297601" y="1533627"/>
                  <a:pt x="1200773" y="1630455"/>
                  <a:pt x="1081330" y="1630455"/>
                </a:cubicBezTo>
                <a:lnTo>
                  <a:pt x="216271" y="1630455"/>
                </a:lnTo>
                <a:cubicBezTo>
                  <a:pt x="96828" y="1630455"/>
                  <a:pt x="0" y="1533627"/>
                  <a:pt x="0" y="1414184"/>
                </a:cubicBezTo>
                <a:lnTo>
                  <a:pt x="0" y="2162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44" tIns="139544" rIns="139544" bIns="1395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সুখ্যাতি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আল-আমিন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আল-সাদিক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472" y="3552584"/>
                </a:moveTo>
                <a:arcTo wR="2559578" hR="2559578" stAng="9430355" swAng="237447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156068" y="2654394"/>
            <a:ext cx="2498728" cy="1652232"/>
          </a:xfrm>
          <a:custGeom>
            <a:avLst/>
            <a:gdLst>
              <a:gd name="connsiteX0" fmla="*/ 0 w 1505656"/>
              <a:gd name="connsiteY0" fmla="*/ 250948 h 1652232"/>
              <a:gd name="connsiteX1" fmla="*/ 250948 w 1505656"/>
              <a:gd name="connsiteY1" fmla="*/ 0 h 1652232"/>
              <a:gd name="connsiteX2" fmla="*/ 1254708 w 1505656"/>
              <a:gd name="connsiteY2" fmla="*/ 0 h 1652232"/>
              <a:gd name="connsiteX3" fmla="*/ 1505656 w 1505656"/>
              <a:gd name="connsiteY3" fmla="*/ 250948 h 1652232"/>
              <a:gd name="connsiteX4" fmla="*/ 1505656 w 1505656"/>
              <a:gd name="connsiteY4" fmla="*/ 1401284 h 1652232"/>
              <a:gd name="connsiteX5" fmla="*/ 1254708 w 1505656"/>
              <a:gd name="connsiteY5" fmla="*/ 1652232 h 1652232"/>
              <a:gd name="connsiteX6" fmla="*/ 250948 w 1505656"/>
              <a:gd name="connsiteY6" fmla="*/ 1652232 h 1652232"/>
              <a:gd name="connsiteX7" fmla="*/ 0 w 1505656"/>
              <a:gd name="connsiteY7" fmla="*/ 1401284 h 1652232"/>
              <a:gd name="connsiteX8" fmla="*/ 0 w 1505656"/>
              <a:gd name="connsiteY8" fmla="*/ 250948 h 165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656" h="1652232">
                <a:moveTo>
                  <a:pt x="0" y="250948"/>
                </a:moveTo>
                <a:cubicBezTo>
                  <a:pt x="0" y="112353"/>
                  <a:pt x="112353" y="0"/>
                  <a:pt x="250948" y="0"/>
                </a:cubicBezTo>
                <a:lnTo>
                  <a:pt x="1254708" y="0"/>
                </a:lnTo>
                <a:cubicBezTo>
                  <a:pt x="1393303" y="0"/>
                  <a:pt x="1505656" y="112353"/>
                  <a:pt x="1505656" y="250948"/>
                </a:cubicBezTo>
                <a:lnTo>
                  <a:pt x="1505656" y="1401284"/>
                </a:lnTo>
                <a:cubicBezTo>
                  <a:pt x="1505656" y="1539879"/>
                  <a:pt x="1393303" y="1652232"/>
                  <a:pt x="1254708" y="1652232"/>
                </a:cubicBezTo>
                <a:lnTo>
                  <a:pt x="250948" y="1652232"/>
                </a:lnTo>
                <a:cubicBezTo>
                  <a:pt x="112353" y="1652232"/>
                  <a:pt x="0" y="1539879"/>
                  <a:pt x="0" y="1401284"/>
                </a:cubicBezTo>
                <a:lnTo>
                  <a:pt x="0" y="25094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700" tIns="149700" rIns="149700" bIns="149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7898" y="1730779"/>
                </a:moveTo>
                <a:arcTo wR="2559578" hR="2559578" stAng="11933585" swAng="373440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083818" y="949749"/>
            <a:ext cx="1135667" cy="1441731"/>
          </a:xfrm>
          <a:custGeom>
            <a:avLst/>
            <a:gdLst>
              <a:gd name="connsiteX0" fmla="*/ 0 w 1135667"/>
              <a:gd name="connsiteY0" fmla="*/ 189282 h 1441731"/>
              <a:gd name="connsiteX1" fmla="*/ 189282 w 1135667"/>
              <a:gd name="connsiteY1" fmla="*/ 0 h 1441731"/>
              <a:gd name="connsiteX2" fmla="*/ 946385 w 1135667"/>
              <a:gd name="connsiteY2" fmla="*/ 0 h 1441731"/>
              <a:gd name="connsiteX3" fmla="*/ 1135667 w 1135667"/>
              <a:gd name="connsiteY3" fmla="*/ 189282 h 1441731"/>
              <a:gd name="connsiteX4" fmla="*/ 1135667 w 1135667"/>
              <a:gd name="connsiteY4" fmla="*/ 1252449 h 1441731"/>
              <a:gd name="connsiteX5" fmla="*/ 946385 w 1135667"/>
              <a:gd name="connsiteY5" fmla="*/ 1441731 h 1441731"/>
              <a:gd name="connsiteX6" fmla="*/ 189282 w 1135667"/>
              <a:gd name="connsiteY6" fmla="*/ 1441731 h 1441731"/>
              <a:gd name="connsiteX7" fmla="*/ 0 w 1135667"/>
              <a:gd name="connsiteY7" fmla="*/ 1252449 h 1441731"/>
              <a:gd name="connsiteX8" fmla="*/ 0 w 1135667"/>
              <a:gd name="connsiteY8" fmla="*/ 189282 h 1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67" h="1441731">
                <a:moveTo>
                  <a:pt x="0" y="189282"/>
                </a:moveTo>
                <a:cubicBezTo>
                  <a:pt x="0" y="84744"/>
                  <a:pt x="84744" y="0"/>
                  <a:pt x="189282" y="0"/>
                </a:cubicBezTo>
                <a:lnTo>
                  <a:pt x="946385" y="0"/>
                </a:lnTo>
                <a:cubicBezTo>
                  <a:pt x="1050923" y="0"/>
                  <a:pt x="1135667" y="84744"/>
                  <a:pt x="1135667" y="189282"/>
                </a:cubicBezTo>
                <a:lnTo>
                  <a:pt x="1135667" y="1252449"/>
                </a:lnTo>
                <a:cubicBezTo>
                  <a:pt x="1135667" y="1356987"/>
                  <a:pt x="1050923" y="1441731"/>
                  <a:pt x="946385" y="1441731"/>
                </a:cubicBezTo>
                <a:lnTo>
                  <a:pt x="189282" y="1441731"/>
                </a:lnTo>
                <a:cubicBezTo>
                  <a:pt x="84744" y="1441731"/>
                  <a:pt x="0" y="1356987"/>
                  <a:pt x="0" y="1252449"/>
                </a:cubicBezTo>
                <a:lnTo>
                  <a:pt x="0" y="1892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879" tIns="146879" rIns="146879" bIns="1468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৬৩২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03856" y="919882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16934" y="321883"/>
                </a:moveTo>
                <a:arcTo wR="2559578" hR="2559578" stAng="14457334" swAng="196656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5390518" y="2901950"/>
            <a:ext cx="2273300" cy="12319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518" y="-10160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9438378" y="840949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1916906 w 1916906"/>
              <a:gd name="connsiteY2" fmla="*/ 1916906 h 1916906"/>
              <a:gd name="connsiteX3" fmla="*/ 0 w 1916906"/>
              <a:gd name="connsiteY3" fmla="*/ 1916906 h 1916906"/>
              <a:gd name="connsiteX4" fmla="*/ 0 w 1916906"/>
              <a:gd name="connsiteY4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lnTo>
                  <a:pt x="1916906" y="1916906"/>
                </a:lnTo>
                <a:lnTo>
                  <a:pt x="0" y="1916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438378" y="4100143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1916906 w 1916906"/>
              <a:gd name="connsiteY2" fmla="*/ 1916906 h 1916906"/>
              <a:gd name="connsiteX3" fmla="*/ 0 w 1916906"/>
              <a:gd name="connsiteY3" fmla="*/ 1916906 h 1916906"/>
              <a:gd name="connsiteX4" fmla="*/ 0 w 1916906"/>
              <a:gd name="connsiteY4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lnTo>
                  <a:pt x="1916906" y="1916906"/>
                </a:lnTo>
                <a:lnTo>
                  <a:pt x="0" y="1916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হেরা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মগ্ন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79183" y="4100143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1916906 w 1916906"/>
              <a:gd name="connsiteY2" fmla="*/ 1916906 h 1916906"/>
              <a:gd name="connsiteX3" fmla="*/ 0 w 1916906"/>
              <a:gd name="connsiteY3" fmla="*/ 1916906 h 1916906"/>
              <a:gd name="connsiteX4" fmla="*/ 0 w 1916906"/>
              <a:gd name="connsiteY4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lnTo>
                  <a:pt x="1916906" y="1916906"/>
                </a:lnTo>
                <a:lnTo>
                  <a:pt x="0" y="1916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নব্যুয়ত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7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179183" y="840949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1916906 w 1916906"/>
              <a:gd name="connsiteY2" fmla="*/ 1916906 h 1916906"/>
              <a:gd name="connsiteX3" fmla="*/ 0 w 1916906"/>
              <a:gd name="connsiteY3" fmla="*/ 1916906 h 1916906"/>
              <a:gd name="connsiteX4" fmla="*/ 0 w 1916906"/>
              <a:gd name="connsiteY4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lnTo>
                  <a:pt x="1916906" y="1916906"/>
                </a:lnTo>
                <a:lnTo>
                  <a:pt x="0" y="1916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আলাকের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02444" y="2850284"/>
            <a:ext cx="2273300" cy="12319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19304" r="19950" b="19417"/>
          <a:stretch/>
        </p:blipFill>
        <p:spPr>
          <a:xfrm>
            <a:off x="215900" y="1397000"/>
            <a:ext cx="5079999" cy="3238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-225" r="15656" b="1907"/>
          <a:stretch/>
        </p:blipFill>
        <p:spPr>
          <a:xfrm>
            <a:off x="215898" y="1414320"/>
            <a:ext cx="5079999" cy="3240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17284" r="32071" b="18743"/>
          <a:stretch/>
        </p:blipFill>
        <p:spPr>
          <a:xfrm>
            <a:off x="215897" y="1377951"/>
            <a:ext cx="5080000" cy="3221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7284" r="39267" b="53985"/>
          <a:stretch/>
        </p:blipFill>
        <p:spPr>
          <a:xfrm>
            <a:off x="215896" y="1365682"/>
            <a:ext cx="5080001" cy="3288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Box 7"/>
          <p:cNvSpPr txBox="1"/>
          <p:nvPr/>
        </p:nvSpPr>
        <p:spPr>
          <a:xfrm>
            <a:off x="5390518" y="6773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624</Words>
  <Application>Microsoft Office PowerPoint</Application>
  <PresentationFormat>Widescreen</PresentationFormat>
  <Paragraphs>108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102</cp:revision>
  <dcterms:created xsi:type="dcterms:W3CDTF">2019-12-20T14:33:04Z</dcterms:created>
  <dcterms:modified xsi:type="dcterms:W3CDTF">2019-12-26T12:26:57Z</dcterms:modified>
</cp:coreProperties>
</file>