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62" r:id="rId4"/>
    <p:sldId id="260" r:id="rId5"/>
    <p:sldId id="261" r:id="rId6"/>
    <p:sldId id="265" r:id="rId7"/>
    <p:sldId id="267" r:id="rId8"/>
    <p:sldId id="263" r:id="rId9"/>
    <p:sldId id="272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C830-BB3E-43AC-A0C0-EB79E954B9C2}" type="datetimeFigureOut">
              <a:rPr lang="en-US" smtClean="0"/>
              <a:t>23/12/2019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88E0-3ACB-4EAC-9E7E-79971774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88E0-3ACB-4EAC-9E7E-799717741C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12" y="143470"/>
            <a:ext cx="8909588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  <a:solidFill>
                <a:prstClr val="black"/>
              </a:solidFill>
            </a:endParaRPr>
          </a:p>
        </p:txBody>
      </p:sp>
      <p:pic>
        <p:nvPicPr>
          <p:cNvPr id="1026" name="Picture 2" descr="G:\CONTENT\FLOWER\pink-flower-10_blog13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1477"/>
            <a:ext cx="8393936" cy="51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85800"/>
            <a:ext cx="7848600" cy="3838039"/>
            <a:chOff x="685800" y="685800"/>
            <a:chExt cx="7848600" cy="3838039"/>
          </a:xfrm>
        </p:grpSpPr>
        <p:sp>
          <p:nvSpPr>
            <p:cNvPr id="5" name="TextBox 4"/>
            <p:cNvSpPr txBox="1"/>
            <p:nvPr/>
          </p:nvSpPr>
          <p:spPr>
            <a:xfrm>
              <a:off x="3505200" y="685800"/>
              <a:ext cx="2590800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দলীয় কাজ: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3200400"/>
              <a:ext cx="7848600" cy="132343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গাছের গোড়ায় পানি দিলে কীভাবে শিকড় দিয়ে ভিতরে পৌছায় ব্যাখ্যা কর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04800"/>
            <a:ext cx="4572000" cy="9905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2819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ইমবাইবিশন বলতে কী বুঝ?</a:t>
            </a:r>
          </a:p>
          <a:p>
            <a:pPr algn="l"/>
            <a:endParaRPr lang="bn-BD" sz="17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উদ্ভিদ মাটি থেকে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লবন শোষন 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G:\ট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20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3733800" cy="9445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82296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লবন শোষন পদ্ধতি কী একই প্রক্রিয়ায় সম্পন্ন হয় – তোমার মতামত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620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572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CONTENT\FLOWER\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53670" cy="45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6852"/>
            <a:ext cx="3886200" cy="4351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bn-BD" sz="7200" dirty="0" smtClean="0">
                <a:solidFill>
                  <a:srgbClr val="1F4E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9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9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3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bn-BD" sz="7600" dirty="0" smtClean="0">
              <a:solidFill>
                <a:srgbClr val="1F4E1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bn-BD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endParaRPr lang="en-US" sz="8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8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মাতৃপীঠ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য়, </a:t>
            </a:r>
            <a:r>
              <a:rPr lang="en-US" sz="8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8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102319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bn-BD" sz="4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bn-BD" sz="9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9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300" dirty="0"/>
          </a:p>
          <a:p>
            <a:pPr marL="0" indent="0">
              <a:lnSpc>
                <a:spcPct val="120000"/>
              </a:lnSpc>
              <a:buNone/>
            </a:pPr>
            <a:endParaRPr lang="en-US" sz="5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bn-BD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5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bn-BD" sz="5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5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59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5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(ব্যাপন, অভিস্রবণ ও প্রস্বেদন)</a:t>
            </a:r>
            <a:r>
              <a:rPr lang="bn-BD" sz="59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9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পানি ও </a:t>
            </a:r>
            <a:r>
              <a:rPr lang="bn-BD" sz="4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লবন শোষন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সময়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: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22428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লবন শোষন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how-the-root-take-up-the-water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8042"/>
          <a:stretch>
            <a:fillRect/>
          </a:stretch>
        </p:blipFill>
        <p:spPr>
          <a:xfrm>
            <a:off x="533400" y="1662906"/>
            <a:ext cx="4066642" cy="4356894"/>
          </a:xfrm>
        </p:spPr>
      </p:pic>
      <p:pic>
        <p:nvPicPr>
          <p:cNvPr id="9" name="Content Placeholder 8" descr="water-movin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600200"/>
            <a:ext cx="3810000" cy="4343400"/>
          </a:xfrm>
        </p:spPr>
      </p:pic>
      <p:sp>
        <p:nvSpPr>
          <p:cNvPr id="10" name="TextBox 9"/>
          <p:cNvSpPr txBox="1"/>
          <p:nvPr/>
        </p:nvSpPr>
        <p:spPr>
          <a:xfrm>
            <a:off x="1143000" y="6096000"/>
            <a:ext cx="2895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পানি দেওয়া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096000"/>
            <a:ext cx="3733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শিকড় দিয়ে পানি পাতা পর্যন্ত পৌছাচ্ছে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89" y="152400"/>
            <a:ext cx="5033554" cy="101503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33400" y="1868269"/>
            <a:ext cx="8153522" cy="3313331"/>
            <a:chOff x="533533" y="1868269"/>
            <a:chExt cx="8898014" cy="3313331"/>
          </a:xfrm>
        </p:grpSpPr>
        <p:sp>
          <p:nvSpPr>
            <p:cNvPr id="6" name="TextBox 5"/>
            <p:cNvSpPr txBox="1"/>
            <p:nvPr/>
          </p:nvSpPr>
          <p:spPr>
            <a:xfrm>
              <a:off x="616691" y="2819400"/>
              <a:ext cx="807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ইমবাইবিশন কী বলতে পারবে।</a:t>
              </a:r>
              <a:endParaRPr lang="en-US" sz="3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533" y="1868269"/>
              <a:ext cx="7660727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 </a:t>
              </a:r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মূলের বিভিন্ন অঞ্চল চিহ্নিত করতে </a:t>
              </a:r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691" y="4495799"/>
              <a:ext cx="8814856" cy="68580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4. </a:t>
              </a:r>
              <a:r>
                <a:rPr lang="bn-BD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খনিজ লবন শোষন পদ্ধতি বর্ণনা করতে </a:t>
              </a:r>
              <a:r>
                <a:rPr lang="bn-BD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691" y="3657600"/>
              <a:ext cx="8733156" cy="6223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উদ্ভিদের পানি শোষন পদ্ধতি ব্যাখ্যা করতে পারবে। </a:t>
              </a:r>
              <a:endParaRPr lang="en-US" sz="3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1371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982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7400" y="1916137"/>
            <a:ext cx="4088190" cy="34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105400" y="2590800"/>
            <a:ext cx="1257905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g~j‡ivg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5800" y="3810000"/>
            <a:ext cx="1700532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m„wóKvix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2200" y="5029200"/>
            <a:ext cx="8492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g~jÎ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7400" y="3142318"/>
            <a:ext cx="759467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g~j‡ivg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600" y="228600"/>
            <a:ext cx="4419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মূলের বিভিন্ন অঞ্চল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4648200"/>
            <a:ext cx="13716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4600" y="2286000"/>
            <a:ext cx="5638800" cy="4333220"/>
            <a:chOff x="2514600" y="2286000"/>
            <a:chExt cx="5638800" cy="4333220"/>
          </a:xfrm>
        </p:grpSpPr>
        <p:pic>
          <p:nvPicPr>
            <p:cNvPr id="7" name="Picture 6" descr="plantcell.png"/>
            <p:cNvPicPr>
              <a:picLocks noChangeAspect="1"/>
            </p:cNvPicPr>
            <p:nvPr/>
          </p:nvPicPr>
          <p:blipFill>
            <a:blip r:embed="rId2"/>
            <a:srcRect l="21133" r="25221"/>
            <a:stretch>
              <a:fillRect/>
            </a:stretch>
          </p:blipFill>
          <p:spPr>
            <a:xfrm>
              <a:off x="2514600" y="2286000"/>
              <a:ext cx="2514600" cy="3760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sp>
          <p:nvSpPr>
            <p:cNvPr id="8" name="Right Arrow 7"/>
            <p:cNvSpPr/>
            <p:nvPr/>
          </p:nvSpPr>
          <p:spPr>
            <a:xfrm flipH="1" flipV="1">
              <a:off x="4953000" y="4038600"/>
              <a:ext cx="1447800" cy="762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810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Kvl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cÖvPxi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96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উদ্ভিদ কোষ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228601"/>
            <a:ext cx="7239000" cy="2062103"/>
            <a:chOff x="609600" y="228601"/>
            <a:chExt cx="7239000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228601"/>
              <a:ext cx="7239000" cy="20621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বিভিন্ন ধরনের কলয়েডধর্মী পদার্থ</a:t>
              </a:r>
            </a:p>
            <a:p>
              <a:endParaRPr lang="bn-BD" sz="1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                                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600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÷</a:t>
              </a:r>
              <a:r>
                <a:rPr lang="en-US" sz="3600" dirty="0" err="1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vP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©,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mjy‡jvR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600" dirty="0" err="1" smtClean="0">
                  <a:solidFill>
                    <a:srgbClr val="92D050"/>
                  </a:solidFill>
                  <a:latin typeface="SutonnyMJ" pitchFamily="2" charset="0"/>
                  <a:cs typeface="SutonnyMJ" pitchFamily="2" charset="0"/>
                </a:rPr>
                <a:t>wR‡jwUb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dirty="0" err="1" smtClean="0">
                  <a:latin typeface="SutonnyMJ" pitchFamily="2" charset="0"/>
                  <a:cs typeface="SutonnyMJ" pitchFamily="2" charset="0"/>
                </a:rPr>
                <a:t>BZ¨vw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`|</a:t>
              </a:r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এরা পানি গ্রাহী পদার্থ</a:t>
              </a:r>
              <a:endParaRPr lang="bn-BD" sz="3600" dirty="0" smtClean="0"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0668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Dw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™¢‡`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†¶‡Î †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Kvl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cÖvPxi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36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229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ইমবাইনিশন কাকে বলে?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36" y="3189982"/>
            <a:ext cx="8229600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মিলিয়ে নিই: </a:t>
            </a:r>
          </a:p>
          <a:p>
            <a:pPr algn="just"/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Kj‡qWag©x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wewf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_© (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†¶‡Î †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cÖvPxi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) †h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প্রক্রিয়ায়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Zij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_©(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kvlY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BgevBwekb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981200" y="576736"/>
            <a:ext cx="5867400" cy="4985865"/>
            <a:chOff x="5105400" y="1182076"/>
            <a:chExt cx="3629967" cy="4495799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05400" y="1182076"/>
              <a:ext cx="3629967" cy="449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7556806" y="1254639"/>
              <a:ext cx="925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gvwUi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KYv</a:t>
              </a:r>
              <a:endParaRPr lang="en-US" dirty="0" smtClean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0" y="2628844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duvKv¯’vb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6999" y="3197480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g~j‡ivg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1529481"/>
              <a:ext cx="1051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ˆ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KwkK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cvwb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543800" y="1447800"/>
              <a:ext cx="533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7956022" y="1792409"/>
              <a:ext cx="545068" cy="70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362200" y="5562600"/>
            <a:ext cx="414568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Awfmªe‡Yi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kvlY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1524000"/>
            <a:ext cx="5334000" cy="3276600"/>
            <a:chOff x="2514600" y="2971800"/>
            <a:chExt cx="4876799" cy="28956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 t="20833"/>
            <a:stretch>
              <a:fillRect/>
            </a:stretch>
          </p:blipFill>
          <p:spPr bwMode="auto">
            <a:xfrm>
              <a:off x="2514600" y="2971800"/>
              <a:ext cx="487679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505200" y="3505200"/>
              <a:ext cx="10668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বহিঃস্তর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3810000"/>
              <a:ext cx="7620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জাইলেম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3962400"/>
              <a:ext cx="10668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মূলত্বক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5181600"/>
              <a:ext cx="13716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অন্তঃস্তর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rot="16200000" flipH="1">
              <a:off x="3979277" y="3903077"/>
              <a:ext cx="652046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3"/>
            </p:cNvCxnSpPr>
            <p:nvPr/>
          </p:nvCxnSpPr>
          <p:spPr>
            <a:xfrm rot="5400000">
              <a:off x="4411162" y="4809038"/>
              <a:ext cx="550277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5448300" y="4305300"/>
              <a:ext cx="8382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276600" y="4343400"/>
              <a:ext cx="304800" cy="152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362200" y="5562600"/>
            <a:ext cx="36086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 দ্বারা পানি ও খনিজ লবন শোষন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276</Words>
  <Application>Microsoft Office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পরিচিতি  </vt:lpstr>
      <vt:lpstr>উদ্ভিদের পানি ও খনিজ লবন শোষন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User</cp:lastModifiedBy>
  <cp:revision>67</cp:revision>
  <dcterms:created xsi:type="dcterms:W3CDTF">2006-08-16T00:00:00Z</dcterms:created>
  <dcterms:modified xsi:type="dcterms:W3CDTF">2019-12-23T18:04:41Z</dcterms:modified>
</cp:coreProperties>
</file>