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  <p:sldMasterId id="2147483948" r:id="rId3"/>
    <p:sldMasterId id="2147483960" r:id="rId4"/>
    <p:sldMasterId id="2147483984" r:id="rId5"/>
    <p:sldMasterId id="2147483996" r:id="rId6"/>
    <p:sldMasterId id="2147484008" r:id="rId7"/>
  </p:sldMasterIdLst>
  <p:sldIdLst>
    <p:sldId id="256" r:id="rId8"/>
    <p:sldId id="257" r:id="rId9"/>
    <p:sldId id="258" r:id="rId10"/>
    <p:sldId id="259" r:id="rId11"/>
    <p:sldId id="260" r:id="rId12"/>
    <p:sldId id="277" r:id="rId13"/>
    <p:sldId id="278" r:id="rId14"/>
    <p:sldId id="261" r:id="rId15"/>
    <p:sldId id="262" r:id="rId16"/>
    <p:sldId id="269" r:id="rId17"/>
    <p:sldId id="266" r:id="rId18"/>
    <p:sldId id="267" r:id="rId19"/>
    <p:sldId id="268" r:id="rId20"/>
    <p:sldId id="264" r:id="rId21"/>
    <p:sldId id="265" r:id="rId22"/>
    <p:sldId id="270" r:id="rId23"/>
    <p:sldId id="271" r:id="rId24"/>
    <p:sldId id="272" r:id="rId25"/>
    <p:sldId id="273" r:id="rId26"/>
    <p:sldId id="280" r:id="rId27"/>
    <p:sldId id="276" r:id="rId28"/>
    <p:sldId id="279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  <a:srgbClr val="AC0A0E"/>
    <a:srgbClr val="800000"/>
    <a:srgbClr val="91092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0D928-9EC9-4DFA-B815-C5952768256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13C37-F54D-4684-ACFF-D30BC62E3ABA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সেকেন্ড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3BBA9A2-5947-4F66-95C0-C0F5A2F57E85}" type="parTrans" cxnId="{9DBBBC26-107B-403C-8317-4D5B716D3892}">
      <dgm:prSet/>
      <dgm:spPr/>
      <dgm:t>
        <a:bodyPr/>
        <a:lstStyle/>
        <a:p>
          <a:endParaRPr lang="en-US"/>
        </a:p>
      </dgm:t>
    </dgm:pt>
    <dgm:pt modelId="{54EF74CE-0E49-4E1B-A06E-59B0A4B63AFE}" type="sibTrans" cxnId="{9DBBBC26-107B-403C-8317-4D5B716D3892}">
      <dgm:prSet/>
      <dgm:spPr/>
      <dgm:t>
        <a:bodyPr/>
        <a:lstStyle/>
        <a:p>
          <a:endParaRPr lang="en-US"/>
        </a:p>
      </dgm:t>
    </dgm:pt>
    <dgm:pt modelId="{8E64210E-4154-4EB9-AEE3-7D289F3BAC0A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মিনিট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5A4806D-7A2D-4768-9D4D-FCBBD59C6F4A}" type="parTrans" cxnId="{6080E9A2-D219-4174-8AD4-2D5F0F890489}">
      <dgm:prSet/>
      <dgm:spPr/>
      <dgm:t>
        <a:bodyPr/>
        <a:lstStyle/>
        <a:p>
          <a:endParaRPr lang="en-US"/>
        </a:p>
      </dgm:t>
    </dgm:pt>
    <dgm:pt modelId="{D9EEFDBC-27E1-4894-9D0F-5B01E21B109C}" type="sibTrans" cxnId="{6080E9A2-D219-4174-8AD4-2D5F0F890489}">
      <dgm:prSet/>
      <dgm:spPr/>
      <dgm:t>
        <a:bodyPr/>
        <a:lstStyle/>
        <a:p>
          <a:endParaRPr lang="en-US"/>
        </a:p>
      </dgm:t>
    </dgm:pt>
    <dgm:pt modelId="{7CF494D0-9991-4FE4-B71B-70CD887B48AE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800000"/>
              </a:solidFill>
              <a:latin typeface="NikoshBAN" pitchFamily="2" charset="0"/>
              <a:cs typeface="NikoshBAN" pitchFamily="2" charset="0"/>
            </a:rPr>
            <a:t>ঘন্টা</a:t>
          </a:r>
          <a:endParaRPr lang="en-US" sz="3600" dirty="0">
            <a:solidFill>
              <a:srgbClr val="800000"/>
            </a:solidFill>
            <a:latin typeface="NikoshBAN" pitchFamily="2" charset="0"/>
            <a:cs typeface="NikoshBAN" pitchFamily="2" charset="0"/>
          </a:endParaRPr>
        </a:p>
      </dgm:t>
    </dgm:pt>
    <dgm:pt modelId="{4E41E898-EB37-4681-9E62-35A0D89C1C7D}" type="parTrans" cxnId="{30F02E9D-5D00-4E60-B36D-1EB49B1FB5EA}">
      <dgm:prSet/>
      <dgm:spPr/>
      <dgm:t>
        <a:bodyPr/>
        <a:lstStyle/>
        <a:p>
          <a:endParaRPr lang="en-US"/>
        </a:p>
      </dgm:t>
    </dgm:pt>
    <dgm:pt modelId="{55F07AEF-58DB-4E11-A78D-27510F67E212}" type="sibTrans" cxnId="{30F02E9D-5D00-4E60-B36D-1EB49B1FB5EA}">
      <dgm:prSet/>
      <dgm:spPr/>
      <dgm:t>
        <a:bodyPr/>
        <a:lstStyle/>
        <a:p>
          <a:endParaRPr lang="en-US"/>
        </a:p>
      </dgm:t>
    </dgm:pt>
    <dgm:pt modelId="{38A121C3-DBCB-4B67-9256-3CA026B4D06A}" type="pres">
      <dgm:prSet presAssocID="{2300D928-9EC9-4DFA-B815-C5952768256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42840-A2DC-4CCB-9A4F-0B020FCA76B0}" type="pres">
      <dgm:prSet presAssocID="{2300D928-9EC9-4DFA-B815-C59527682564}" presName="cycle" presStyleCnt="0"/>
      <dgm:spPr/>
    </dgm:pt>
    <dgm:pt modelId="{98694EB7-F275-49EC-8E21-786D644CA52E}" type="pres">
      <dgm:prSet presAssocID="{2300D928-9EC9-4DFA-B815-C59527682564}" presName="centerShape" presStyleCnt="0"/>
      <dgm:spPr/>
    </dgm:pt>
    <dgm:pt modelId="{1F22EC6B-517A-4C40-AA2F-92155DCAA24A}" type="pres">
      <dgm:prSet presAssocID="{2300D928-9EC9-4DFA-B815-C59527682564}" presName="connSite" presStyleLbl="node1" presStyleIdx="0" presStyleCnt="4"/>
      <dgm:spPr/>
    </dgm:pt>
    <dgm:pt modelId="{9EF81AB0-7460-46D5-9842-D48CCB1EED16}" type="pres">
      <dgm:prSet presAssocID="{2300D928-9EC9-4DFA-B815-C59527682564}" presName="visible" presStyleLbl="node1" presStyleIdx="0" presStyleCnt="4" custScaleX="163902" custScaleY="163902"/>
      <dgm:spPr>
        <a:noFill/>
        <a:ln>
          <a:solidFill>
            <a:srgbClr val="FF0000"/>
          </a:solidFill>
        </a:ln>
      </dgm:spPr>
    </dgm:pt>
    <dgm:pt modelId="{458AFDA1-8E8E-459F-B3DC-AB4BCE4526BB}" type="pres">
      <dgm:prSet presAssocID="{C3BBA9A2-5947-4F66-95C0-C0F5A2F57E8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4BF1E175-6BED-49A2-8C46-A9E1681D8771}" type="pres">
      <dgm:prSet presAssocID="{90D13C37-F54D-4684-ACFF-D30BC62E3ABA}" presName="node" presStyleCnt="0"/>
      <dgm:spPr/>
    </dgm:pt>
    <dgm:pt modelId="{68804993-6C61-4FF4-A307-C741852FB2FE}" type="pres">
      <dgm:prSet presAssocID="{90D13C37-F54D-4684-ACFF-D30BC62E3ABA}" presName="parentNode" presStyleLbl="node1" presStyleIdx="1" presStyleCnt="4" custScaleX="134147" custScaleY="134147" custLinFactX="45136" custLinFactNeighborX="100000" custLinFactNeighborY="5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AB5A9-41FC-43DB-AFCC-4312F657C89C}" type="pres">
      <dgm:prSet presAssocID="{90D13C37-F54D-4684-ACFF-D30BC62E3AB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7A4D-51D9-438D-AC58-BBC547126E89}" type="pres">
      <dgm:prSet presAssocID="{D5A4806D-7A2D-4768-9D4D-FCBBD59C6F4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42E36B6-1858-47D5-A069-8147641D5699}" type="pres">
      <dgm:prSet presAssocID="{8E64210E-4154-4EB9-AEE3-7D289F3BAC0A}" presName="node" presStyleCnt="0"/>
      <dgm:spPr/>
    </dgm:pt>
    <dgm:pt modelId="{750D61D4-A35A-4193-8C85-0EB9A87FAE69}" type="pres">
      <dgm:prSet presAssocID="{8E64210E-4154-4EB9-AEE3-7D289F3BAC0A}" presName="parentNode" presStyleLbl="node1" presStyleIdx="2" presStyleCnt="4" custScaleX="130079" custScaleY="130080" custLinFactX="65873" custLinFactNeighborX="100000" custLinFactNeighborY="44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63957-3C71-4139-B1D5-9ED7D5F6D293}" type="pres">
      <dgm:prSet presAssocID="{8E64210E-4154-4EB9-AEE3-7D289F3BAC0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7C4F7-E222-4998-84DE-923CDB05D04D}" type="pres">
      <dgm:prSet presAssocID="{4E41E898-EB37-4681-9E62-35A0D89C1C7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EA9EF173-BDAB-405C-AE77-E8617BBAD632}" type="pres">
      <dgm:prSet presAssocID="{7CF494D0-9991-4FE4-B71B-70CD887B48AE}" presName="node" presStyleCnt="0"/>
      <dgm:spPr/>
    </dgm:pt>
    <dgm:pt modelId="{382D14A3-83A1-49E1-B7AD-9F9E3DB0A791}" type="pres">
      <dgm:prSet presAssocID="{7CF494D0-9991-4FE4-B71B-70CD887B48AE}" presName="parentNode" presStyleLbl="node1" presStyleIdx="3" presStyleCnt="4" custScaleX="140386" custScaleY="140387" custLinFactX="29523" custLinFactNeighborX="100000" custLinFactNeighborY="25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F2E97-CB3D-40A7-B86E-AE921019FDBB}" type="pres">
      <dgm:prSet presAssocID="{7CF494D0-9991-4FE4-B71B-70CD887B48A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5B89B-07C2-4D69-9F3E-064CC10195CA}" type="presOf" srcId="{90D13C37-F54D-4684-ACFF-D30BC62E3ABA}" destId="{68804993-6C61-4FF4-A307-C741852FB2FE}" srcOrd="0" destOrd="0" presId="urn:microsoft.com/office/officeart/2005/8/layout/radial2"/>
    <dgm:cxn modelId="{30F02E9D-5D00-4E60-B36D-1EB49B1FB5EA}" srcId="{2300D928-9EC9-4DFA-B815-C59527682564}" destId="{7CF494D0-9991-4FE4-B71B-70CD887B48AE}" srcOrd="2" destOrd="0" parTransId="{4E41E898-EB37-4681-9E62-35A0D89C1C7D}" sibTransId="{55F07AEF-58DB-4E11-A78D-27510F67E212}"/>
    <dgm:cxn modelId="{9DBBBC26-107B-403C-8317-4D5B716D3892}" srcId="{2300D928-9EC9-4DFA-B815-C59527682564}" destId="{90D13C37-F54D-4684-ACFF-D30BC62E3ABA}" srcOrd="0" destOrd="0" parTransId="{C3BBA9A2-5947-4F66-95C0-C0F5A2F57E85}" sibTransId="{54EF74CE-0E49-4E1B-A06E-59B0A4B63AFE}"/>
    <dgm:cxn modelId="{77918381-97DE-4E11-BC5B-040A531EF69E}" type="presOf" srcId="{C3BBA9A2-5947-4F66-95C0-C0F5A2F57E85}" destId="{458AFDA1-8E8E-459F-B3DC-AB4BCE4526BB}" srcOrd="0" destOrd="0" presId="urn:microsoft.com/office/officeart/2005/8/layout/radial2"/>
    <dgm:cxn modelId="{6080E9A2-D219-4174-8AD4-2D5F0F890489}" srcId="{2300D928-9EC9-4DFA-B815-C59527682564}" destId="{8E64210E-4154-4EB9-AEE3-7D289F3BAC0A}" srcOrd="1" destOrd="0" parTransId="{D5A4806D-7A2D-4768-9D4D-FCBBD59C6F4A}" sibTransId="{D9EEFDBC-27E1-4894-9D0F-5B01E21B109C}"/>
    <dgm:cxn modelId="{FF23EF0F-9343-4923-9718-BE6495B48434}" type="presOf" srcId="{8E64210E-4154-4EB9-AEE3-7D289F3BAC0A}" destId="{750D61D4-A35A-4193-8C85-0EB9A87FAE69}" srcOrd="0" destOrd="0" presId="urn:microsoft.com/office/officeart/2005/8/layout/radial2"/>
    <dgm:cxn modelId="{FB8E1ECE-8626-448D-9862-AE20EB58DFF3}" type="presOf" srcId="{D5A4806D-7A2D-4768-9D4D-FCBBD59C6F4A}" destId="{B6BD7A4D-51D9-438D-AC58-BBC547126E89}" srcOrd="0" destOrd="0" presId="urn:microsoft.com/office/officeart/2005/8/layout/radial2"/>
    <dgm:cxn modelId="{E4E1D927-689E-4C78-90BB-D465026256C5}" type="presOf" srcId="{2300D928-9EC9-4DFA-B815-C59527682564}" destId="{38A121C3-DBCB-4B67-9256-3CA026B4D06A}" srcOrd="0" destOrd="0" presId="urn:microsoft.com/office/officeart/2005/8/layout/radial2"/>
    <dgm:cxn modelId="{AF1CD50C-483C-4F0D-B045-B17CCCAFFC7B}" type="presOf" srcId="{7CF494D0-9991-4FE4-B71B-70CD887B48AE}" destId="{382D14A3-83A1-49E1-B7AD-9F9E3DB0A791}" srcOrd="0" destOrd="0" presId="urn:microsoft.com/office/officeart/2005/8/layout/radial2"/>
    <dgm:cxn modelId="{33041C3C-62AB-4100-8AF0-77A48C24DC63}" type="presOf" srcId="{4E41E898-EB37-4681-9E62-35A0D89C1C7D}" destId="{E2D7C4F7-E222-4998-84DE-923CDB05D04D}" srcOrd="0" destOrd="0" presId="urn:microsoft.com/office/officeart/2005/8/layout/radial2"/>
    <dgm:cxn modelId="{20D41895-2826-4537-80B2-CD15A7D4E949}" type="presParOf" srcId="{38A121C3-DBCB-4B67-9256-3CA026B4D06A}" destId="{0B142840-A2DC-4CCB-9A4F-0B020FCA76B0}" srcOrd="0" destOrd="0" presId="urn:microsoft.com/office/officeart/2005/8/layout/radial2"/>
    <dgm:cxn modelId="{B5B38A82-84CD-4C89-ABAA-BA2A0C95BC9F}" type="presParOf" srcId="{0B142840-A2DC-4CCB-9A4F-0B020FCA76B0}" destId="{98694EB7-F275-49EC-8E21-786D644CA52E}" srcOrd="0" destOrd="0" presId="urn:microsoft.com/office/officeart/2005/8/layout/radial2"/>
    <dgm:cxn modelId="{C9927D1A-F1AC-4A5E-92AD-EF24DB2A8E26}" type="presParOf" srcId="{98694EB7-F275-49EC-8E21-786D644CA52E}" destId="{1F22EC6B-517A-4C40-AA2F-92155DCAA24A}" srcOrd="0" destOrd="0" presId="urn:microsoft.com/office/officeart/2005/8/layout/radial2"/>
    <dgm:cxn modelId="{F72F0538-9177-4BD0-B6ED-6B43247C6916}" type="presParOf" srcId="{98694EB7-F275-49EC-8E21-786D644CA52E}" destId="{9EF81AB0-7460-46D5-9842-D48CCB1EED16}" srcOrd="1" destOrd="0" presId="urn:microsoft.com/office/officeart/2005/8/layout/radial2"/>
    <dgm:cxn modelId="{F4425BD2-A2B7-4936-98E3-AAE9092CD17D}" type="presParOf" srcId="{0B142840-A2DC-4CCB-9A4F-0B020FCA76B0}" destId="{458AFDA1-8E8E-459F-B3DC-AB4BCE4526BB}" srcOrd="1" destOrd="0" presId="urn:microsoft.com/office/officeart/2005/8/layout/radial2"/>
    <dgm:cxn modelId="{893005A1-8E0C-43FF-A28C-8F5619E62265}" type="presParOf" srcId="{0B142840-A2DC-4CCB-9A4F-0B020FCA76B0}" destId="{4BF1E175-6BED-49A2-8C46-A9E1681D8771}" srcOrd="2" destOrd="0" presId="urn:microsoft.com/office/officeart/2005/8/layout/radial2"/>
    <dgm:cxn modelId="{4ADA74B7-C6CE-4CD1-8B21-BDB8BF155556}" type="presParOf" srcId="{4BF1E175-6BED-49A2-8C46-A9E1681D8771}" destId="{68804993-6C61-4FF4-A307-C741852FB2FE}" srcOrd="0" destOrd="0" presId="urn:microsoft.com/office/officeart/2005/8/layout/radial2"/>
    <dgm:cxn modelId="{D8E175A0-19DD-490E-A9E5-7CECBB300E8F}" type="presParOf" srcId="{4BF1E175-6BED-49A2-8C46-A9E1681D8771}" destId="{2F3AB5A9-41FC-43DB-AFCC-4312F657C89C}" srcOrd="1" destOrd="0" presId="urn:microsoft.com/office/officeart/2005/8/layout/radial2"/>
    <dgm:cxn modelId="{0EB55C2A-495E-4723-B6DA-200EB6B45FD9}" type="presParOf" srcId="{0B142840-A2DC-4CCB-9A4F-0B020FCA76B0}" destId="{B6BD7A4D-51D9-438D-AC58-BBC547126E89}" srcOrd="3" destOrd="0" presId="urn:microsoft.com/office/officeart/2005/8/layout/radial2"/>
    <dgm:cxn modelId="{C9AA96C4-64A2-4F69-971C-E07712201675}" type="presParOf" srcId="{0B142840-A2DC-4CCB-9A4F-0B020FCA76B0}" destId="{842E36B6-1858-47D5-A069-8147641D5699}" srcOrd="4" destOrd="0" presId="urn:microsoft.com/office/officeart/2005/8/layout/radial2"/>
    <dgm:cxn modelId="{D2A48F5A-82A4-41E9-BB53-03AF9C49A3BD}" type="presParOf" srcId="{842E36B6-1858-47D5-A069-8147641D5699}" destId="{750D61D4-A35A-4193-8C85-0EB9A87FAE69}" srcOrd="0" destOrd="0" presId="urn:microsoft.com/office/officeart/2005/8/layout/radial2"/>
    <dgm:cxn modelId="{DDCC8A79-447F-4C2C-915D-F763FCF05E96}" type="presParOf" srcId="{842E36B6-1858-47D5-A069-8147641D5699}" destId="{27063957-3C71-4139-B1D5-9ED7D5F6D293}" srcOrd="1" destOrd="0" presId="urn:microsoft.com/office/officeart/2005/8/layout/radial2"/>
    <dgm:cxn modelId="{7B6C79B8-3B2F-4B79-A73E-BE8E7958AAAE}" type="presParOf" srcId="{0B142840-A2DC-4CCB-9A4F-0B020FCA76B0}" destId="{E2D7C4F7-E222-4998-84DE-923CDB05D04D}" srcOrd="5" destOrd="0" presId="urn:microsoft.com/office/officeart/2005/8/layout/radial2"/>
    <dgm:cxn modelId="{FCD77C4B-D0A2-4E8C-B50B-13985CB2E94D}" type="presParOf" srcId="{0B142840-A2DC-4CCB-9A4F-0B020FCA76B0}" destId="{EA9EF173-BDAB-405C-AE77-E8617BBAD632}" srcOrd="6" destOrd="0" presId="urn:microsoft.com/office/officeart/2005/8/layout/radial2"/>
    <dgm:cxn modelId="{4ABFC41B-4F20-4A81-A918-AF676CE0849F}" type="presParOf" srcId="{EA9EF173-BDAB-405C-AE77-E8617BBAD632}" destId="{382D14A3-83A1-49E1-B7AD-9F9E3DB0A791}" srcOrd="0" destOrd="0" presId="urn:microsoft.com/office/officeart/2005/8/layout/radial2"/>
    <dgm:cxn modelId="{A0D1845B-A809-47BE-9602-ACF630EE049E}" type="presParOf" srcId="{EA9EF173-BDAB-405C-AE77-E8617BBAD632}" destId="{DB1F2E97-CB3D-40A7-B86E-AE921019FDBB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5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-cl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25146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524000"/>
            <a:ext cx="3581400" cy="2983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2-11-50.png"/>
          <p:cNvPicPr>
            <a:picLocks noChangeAspect="1"/>
          </p:cNvPicPr>
          <p:nvPr/>
        </p:nvPicPr>
        <p:blipFill>
          <a:blip r:embed="rId2"/>
          <a:srcRect t="13333" b="26667"/>
          <a:stretch>
            <a:fillRect/>
          </a:stretch>
        </p:blipFill>
        <p:spPr>
          <a:xfrm>
            <a:off x="762000" y="2133600"/>
            <a:ext cx="3854614" cy="4114800"/>
          </a:xfrm>
          <a:prstGeom prst="ellipse">
            <a:avLst/>
          </a:prstGeom>
          <a:solidFill>
            <a:srgbClr val="00B050"/>
          </a:solidFill>
        </p:spPr>
      </p:pic>
      <p:sp>
        <p:nvSpPr>
          <p:cNvPr id="5" name="Left Arrow 4"/>
          <p:cNvSpPr/>
          <p:nvPr/>
        </p:nvSpPr>
        <p:spPr>
          <a:xfrm>
            <a:off x="3048000" y="3505200"/>
            <a:ext cx="2971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3276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ঘন্টার কাঁটা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2-14-34.png"/>
          <p:cNvPicPr>
            <a:picLocks noChangeAspect="1"/>
          </p:cNvPicPr>
          <p:nvPr/>
        </p:nvPicPr>
        <p:blipFill>
          <a:blip r:embed="rId2"/>
          <a:srcRect t="22222" b="12222"/>
          <a:stretch>
            <a:fillRect/>
          </a:stretch>
        </p:blipFill>
        <p:spPr>
          <a:xfrm>
            <a:off x="609600" y="1219200"/>
            <a:ext cx="3854614" cy="44958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819400" y="2819400"/>
            <a:ext cx="32004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223010" flipV="1">
            <a:off x="2785603" y="4562343"/>
            <a:ext cx="3339239" cy="2479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ঘন্টার কাঁটা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257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মিনিটের কাঁটা</a:t>
            </a:r>
            <a:endParaRPr lang="en-US" sz="4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2-21-24.png"/>
          <p:cNvPicPr>
            <a:picLocks noChangeAspect="1"/>
          </p:cNvPicPr>
          <p:nvPr/>
        </p:nvPicPr>
        <p:blipFill>
          <a:blip r:embed="rId2"/>
          <a:srcRect l="4532" t="15556" b="32222"/>
          <a:stretch>
            <a:fillRect/>
          </a:stretch>
        </p:blipFill>
        <p:spPr>
          <a:xfrm>
            <a:off x="152400" y="1752600"/>
            <a:ext cx="3679907" cy="3581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1752600" y="1295400"/>
            <a:ext cx="2362200" cy="1905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667000" y="3276600"/>
            <a:ext cx="1828800" cy="7620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447800" y="3886200"/>
            <a:ext cx="2362200" cy="1981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8600" y="914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সবচেয়ে ছোটটি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নির্দেশ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048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মাঝারিটি </a:t>
            </a:r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নির্দেশ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5562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সবচেয়ে বড়টি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নির্দেশ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1371600"/>
            <a:ext cx="4343400" cy="434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36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32004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762000"/>
            <a:ext cx="53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8768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1242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7244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6482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7620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১১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2362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1910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1148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362200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4572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১২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781300" y="29337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3657600"/>
            <a:ext cx="12954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009900" y="4076700"/>
            <a:ext cx="9144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2600" y="457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ঘড়িতে ১ থেকে ১২ পর্যন্ত সংখ্যা থাকে।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8800" y="48006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থেকে ১২ পর্যন্ত সংখ্যা ঘন্টা নির্দেশ করে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3716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ourc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143000"/>
            <a:ext cx="5245085" cy="4369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পরিমাপের একক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2-21-24.png"/>
          <p:cNvPicPr>
            <a:picLocks noChangeAspect="1"/>
          </p:cNvPicPr>
          <p:nvPr/>
        </p:nvPicPr>
        <p:blipFill>
          <a:blip r:embed="rId2"/>
          <a:srcRect l="2556" t="15556" b="32222"/>
          <a:stretch>
            <a:fillRect/>
          </a:stretch>
        </p:blipFill>
        <p:spPr>
          <a:xfrm>
            <a:off x="1295400" y="1600200"/>
            <a:ext cx="3756107" cy="3581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0600" y="1295400"/>
            <a:ext cx="4185745" cy="4114800"/>
          </a:xfrm>
          <a:prstGeom prst="ellipse">
            <a:avLst/>
          </a:prstGeom>
          <a:noFill/>
          <a:ln>
            <a:solidFill>
              <a:srgbClr val="91092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1447800"/>
            <a:ext cx="8382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1219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733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648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10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819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41520">
            <a:off x="1724800" y="495754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339" y="316324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05750">
            <a:off x="1009678" y="42434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1905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914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057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1143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1524000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ঘড়িতে ২ টি সংখ্যার মাঝে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মিনিটের 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সেকেন্ডের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AC0A0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AC0A0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133600"/>
          <a:ext cx="6705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371"/>
                <a:gridCol w="4550229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ঘন্টা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ঘড়িতে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ঘন্টার কাঁটা নির্দেশ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মিনিট দল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rgbClr val="8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ঘড়িতে</a:t>
                      </a:r>
                      <a:r>
                        <a:rPr lang="bn-IN" sz="3200" baseline="0" dirty="0" smtClean="0">
                          <a:solidFill>
                            <a:srgbClr val="8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মিনিটের কাঁটা নির্দেশ</a:t>
                      </a:r>
                      <a:r>
                        <a:rPr lang="en-US" sz="3200" baseline="0" dirty="0" smtClean="0">
                          <a:solidFill>
                            <a:srgbClr val="8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8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endParaRPr lang="en-US" sz="3200" dirty="0" smtClean="0">
                        <a:solidFill>
                          <a:srgbClr val="8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সেকেন্ড দল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ঘড়িতে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সেকেন্ডের কাঁটা নির্দেশ কর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52800" y="8382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7620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066800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90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ক)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টি খ) ৫টি গ) ৬টি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048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ঘ) ৩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267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953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h 3page 1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7229942" cy="3923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295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১০১ পৃষ্ঠা খোল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457200"/>
            <a:ext cx="5232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320087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GB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৬৬নং </a:t>
            </a:r>
            <a:r>
              <a:rPr lang="en-GB" sz="4000" dirty="0" err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GB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আকবর</a:t>
            </a:r>
            <a:r>
              <a:rPr lang="en-GB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en-GB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ডামুড্যা</a:t>
            </a:r>
            <a:r>
              <a:rPr lang="bn-I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শরীয়তপুর।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057400"/>
            <a:ext cx="52373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2-07-12-14-34.png"/>
          <p:cNvPicPr>
            <a:picLocks noChangeAspect="1"/>
          </p:cNvPicPr>
          <p:nvPr/>
        </p:nvPicPr>
        <p:blipFill>
          <a:blip r:embed="rId2"/>
          <a:srcRect t="27778" b="13333"/>
          <a:stretch>
            <a:fillRect/>
          </a:stretch>
        </p:blipFill>
        <p:spPr>
          <a:xfrm>
            <a:off x="2971800" y="609600"/>
            <a:ext cx="2057400" cy="2155603"/>
          </a:xfrm>
          <a:prstGeom prst="rect">
            <a:avLst/>
          </a:prstGeom>
        </p:spPr>
      </p:pic>
      <p:pic>
        <p:nvPicPr>
          <p:cNvPr id="3" name="Picture 2" descr="Screenshot_2018-02-07-12-21-24.png"/>
          <p:cNvPicPr>
            <a:picLocks noChangeAspect="1"/>
          </p:cNvPicPr>
          <p:nvPr/>
        </p:nvPicPr>
        <p:blipFill>
          <a:blip r:embed="rId3"/>
          <a:srcRect t="15556" b="32222"/>
          <a:stretch>
            <a:fillRect/>
          </a:stretch>
        </p:blipFill>
        <p:spPr>
          <a:xfrm>
            <a:off x="5867400" y="228600"/>
            <a:ext cx="2711614" cy="2519416"/>
          </a:xfrm>
          <a:prstGeom prst="rect">
            <a:avLst/>
          </a:prstGeom>
        </p:spPr>
      </p:pic>
      <p:pic>
        <p:nvPicPr>
          <p:cNvPr id="4" name="Picture 3" descr="Screenshot_2018-02-07-12-11-50.png"/>
          <p:cNvPicPr>
            <a:picLocks noChangeAspect="1"/>
          </p:cNvPicPr>
          <p:nvPr/>
        </p:nvPicPr>
        <p:blipFill>
          <a:blip r:embed="rId4" cstate="print"/>
          <a:srcRect t="13333" b="30000"/>
          <a:stretch>
            <a:fillRect/>
          </a:stretch>
        </p:blipFill>
        <p:spPr>
          <a:xfrm>
            <a:off x="381000" y="990600"/>
            <a:ext cx="1752600" cy="1766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029200"/>
            <a:ext cx="2335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5029200"/>
            <a:ext cx="3701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সেকেন্ড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4953000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ঘন্টা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2312E-6 L -0.7375 -0.306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5723E-6 L 0.2974 -0.340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99" y="685800"/>
            <a:ext cx="8797601" cy="838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ঘড়িতে সবচেয়ে ছোট কাঁটাটি কি নির্দেশ করে?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590800"/>
            <a:ext cx="7669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ঘড়িতে 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কাঁটাটি কি নির্দেশ করে?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452" y="4953000"/>
            <a:ext cx="8555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ঘড়িতে সবচেয়ে </a:t>
            </a:r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কাঁটাটি কি নির্দেশ করে?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5934670"/>
            <a:ext cx="1717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সেকেন্ড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1524000"/>
            <a:ext cx="1069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810000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C0A0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C0A0E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57200" y="2743200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52400" y="5029200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0" y="8382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hevron 22"/>
          <p:cNvSpPr/>
          <p:nvPr/>
        </p:nvSpPr>
        <p:spPr>
          <a:xfrm>
            <a:off x="3124200" y="1752600"/>
            <a:ext cx="457200" cy="45720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048000" y="6172200"/>
            <a:ext cx="457200" cy="4572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3124200" y="3962400"/>
            <a:ext cx="457200" cy="457200"/>
          </a:xfrm>
          <a:prstGeom prst="chevr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295400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124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বৃত্তের মধ্যে ১ থেকে ১২ পর্যন্ত সংখ্যা নির্দেশ করে ঘন্টা, মিনিট ও সেকেন্ডের কাঁটা চিহ্নিত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2590800"/>
            <a:ext cx="31242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718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667" y="304800"/>
            <a:ext cx="36006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defTabSz="1528763"/>
            <a:r>
              <a:rPr lang="bn-IN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IN" sz="4400" b="1" dirty="0" smtClean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00113" defTabSz="1528763"/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marL="900113" defTabSz="1528763"/>
            <a:r>
              <a:rPr lang="bn-IN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bn-IN" sz="4400" b="1" dirty="0" smtClean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00113" defTabSz="1528763"/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en-GB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endParaRPr lang="bn-IN" sz="4400" b="1" cap="none" spc="0" dirty="0" smtClean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00113" defTabSz="1528763"/>
            <a:r>
              <a:rPr lang="bn-IN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GB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4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900113" defTabSz="1528763"/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GB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GB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GB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cap="none" spc="0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</a:p>
          <a:p>
            <a:endParaRPr lang="en-US" sz="5400" b="1" cap="none" spc="0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u="sng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8534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২৫.১.1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ঘড়িতে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২৫.1.২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ঁটা শনাক্ত করতে পারবে।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52400"/>
            <a:ext cx="44262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cl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2667000" cy="2667000"/>
          </a:xfrm>
          <a:prstGeom prst="rect">
            <a:avLst/>
          </a:prstGeom>
        </p:spPr>
      </p:pic>
      <p:pic>
        <p:nvPicPr>
          <p:cNvPr id="5" name="Picture 4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733800"/>
            <a:ext cx="2876550" cy="2876550"/>
          </a:xfrm>
          <a:prstGeom prst="rect">
            <a:avLst/>
          </a:prstGeom>
        </p:spPr>
      </p:pic>
      <p:pic>
        <p:nvPicPr>
          <p:cNvPr id="11" name="Picture 10" descr="sour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99"/>
            <a:ext cx="3810000" cy="317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8-02-07-12-21-24.png"/>
          <p:cNvPicPr>
            <a:picLocks noChangeAspect="1"/>
          </p:cNvPicPr>
          <p:nvPr/>
        </p:nvPicPr>
        <p:blipFill>
          <a:blip r:embed="rId2"/>
          <a:srcRect l="3954" t="15555" r="5111" b="33334"/>
          <a:stretch>
            <a:fillRect/>
          </a:stretch>
        </p:blipFill>
        <p:spPr>
          <a:xfrm>
            <a:off x="762000" y="228600"/>
            <a:ext cx="2971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creenshot_2018-02-07-13-09-02.png"/>
          <p:cNvPicPr>
            <a:picLocks noChangeAspect="1"/>
          </p:cNvPicPr>
          <p:nvPr/>
        </p:nvPicPr>
        <p:blipFill>
          <a:blip r:embed="rId3"/>
          <a:srcRect t="12222" b="55556"/>
          <a:stretch>
            <a:fillRect/>
          </a:stretch>
        </p:blipFill>
        <p:spPr>
          <a:xfrm>
            <a:off x="4419600" y="3581400"/>
            <a:ext cx="3854614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Screenshot_2018-02-07-13-06-50.png"/>
          <p:cNvPicPr>
            <a:picLocks noChangeAspect="1"/>
          </p:cNvPicPr>
          <p:nvPr/>
        </p:nvPicPr>
        <p:blipFill>
          <a:blip r:embed="rId4"/>
          <a:srcRect t="12222" b="47778"/>
          <a:stretch>
            <a:fillRect/>
          </a:stretch>
        </p:blipFill>
        <p:spPr>
          <a:xfrm>
            <a:off x="4419600" y="304800"/>
            <a:ext cx="3854614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 descr="hand clock.PNG"/>
          <p:cNvPicPr>
            <a:picLocks noChangeAspect="1"/>
          </p:cNvPicPr>
          <p:nvPr/>
        </p:nvPicPr>
        <p:blipFill>
          <a:blip r:embed="rId5"/>
          <a:srcRect b="12004"/>
          <a:stretch>
            <a:fillRect/>
          </a:stretch>
        </p:blipFill>
        <p:spPr>
          <a:xfrm>
            <a:off x="1143000" y="3505200"/>
            <a:ext cx="1832349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895600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4648200"/>
            <a:ext cx="23631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nimated-cl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478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ck png 2.PNG"/>
          <p:cNvPicPr>
            <a:picLocks noChangeAspect="1"/>
          </p:cNvPicPr>
          <p:nvPr/>
        </p:nvPicPr>
        <p:blipFill>
          <a:blip r:embed="rId2"/>
          <a:srcRect l="4312" t="2191"/>
          <a:stretch>
            <a:fillRect/>
          </a:stretch>
        </p:blipFill>
        <p:spPr>
          <a:xfrm>
            <a:off x="609600" y="1828800"/>
            <a:ext cx="3381869" cy="3400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182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048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191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09800" y="3733800"/>
            <a:ext cx="228600" cy="609600"/>
          </a:xfrm>
          <a:prstGeom prst="roundRect">
            <a:avLst/>
          </a:prstGeom>
          <a:noFill/>
          <a:ln w="57150">
            <a:solidFill>
              <a:srgbClr val="AC0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198683">
            <a:off x="2358537" y="2192461"/>
            <a:ext cx="332131" cy="1177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1166932">
            <a:off x="2448232" y="3347499"/>
            <a:ext cx="1143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685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ঘড়িতে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 রকমের কাঁটা আছে।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946</TotalTime>
  <Words>284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Verve</vt:lpstr>
      <vt:lpstr>Trek</vt:lpstr>
      <vt:lpstr>Concourse</vt:lpstr>
      <vt:lpstr>Flow</vt:lpstr>
      <vt:lpstr>Aspect</vt:lpstr>
      <vt:lpstr>Solstice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sr</cp:lastModifiedBy>
  <cp:revision>114</cp:revision>
  <dcterms:created xsi:type="dcterms:W3CDTF">2006-08-16T00:00:00Z</dcterms:created>
  <dcterms:modified xsi:type="dcterms:W3CDTF">2019-12-26T02:26:48Z</dcterms:modified>
</cp:coreProperties>
</file>