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3" r:id="rId2"/>
    <p:sldId id="276" r:id="rId3"/>
    <p:sldId id="295" r:id="rId4"/>
    <p:sldId id="277" r:id="rId5"/>
    <p:sldId id="278" r:id="rId6"/>
    <p:sldId id="298" r:id="rId7"/>
    <p:sldId id="296" r:id="rId8"/>
    <p:sldId id="260" r:id="rId9"/>
    <p:sldId id="297" r:id="rId10"/>
    <p:sldId id="261" r:id="rId11"/>
    <p:sldId id="288" r:id="rId12"/>
    <p:sldId id="262" r:id="rId13"/>
    <p:sldId id="285" r:id="rId14"/>
    <p:sldId id="286" r:id="rId15"/>
    <p:sldId id="300" r:id="rId16"/>
    <p:sldId id="301" r:id="rId17"/>
    <p:sldId id="302" r:id="rId18"/>
    <p:sldId id="289" r:id="rId19"/>
    <p:sldId id="280" r:id="rId20"/>
    <p:sldId id="281" r:id="rId21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518B-FE51-4591-89CD-94D7F4184C22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0107-76FE-4438-A8D6-CB3735A7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6B718-6D4C-41D3-95FF-7D78E10F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109EFE-4915-4F21-BEC5-5099012FB0D1}"/>
              </a:ext>
            </a:extLst>
          </p:cNvPr>
          <p:cNvSpPr txBox="1"/>
          <p:nvPr/>
        </p:nvSpPr>
        <p:spPr>
          <a:xfrm>
            <a:off x="4417255" y="2982350"/>
            <a:ext cx="4628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231817"/>
            <a:ext cx="9858375" cy="738854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শিল্পায়নের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445276" y="5683818"/>
            <a:ext cx="1087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ঘটেনি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সংকোচিত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6E42B-E6A5-45CA-94F5-AACA596AE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970670"/>
            <a:ext cx="9858375" cy="4713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53B37-9B7D-4D1A-9100-9CB6D70A6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970669"/>
            <a:ext cx="9858375" cy="47131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BEEA9B-6752-4E82-8AFC-2C2DA283E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970668"/>
            <a:ext cx="9858375" cy="47131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70628C-EF23-4F3D-9033-7B8728B80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970667"/>
            <a:ext cx="9858375" cy="47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7" y="179965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8" y="4624303"/>
            <a:ext cx="10479063" cy="1773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লর্ড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বেভারিজ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91" y="0"/>
            <a:ext cx="10825618" cy="94235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কর্মমুখী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F2C99-A0BA-4E4E-BE9D-3BEC69E14869}"/>
              </a:ext>
            </a:extLst>
          </p:cNvPr>
          <p:cNvSpPr txBox="1"/>
          <p:nvPr/>
        </p:nvSpPr>
        <p:spPr>
          <a:xfrm>
            <a:off x="123393" y="6035034"/>
            <a:ext cx="1118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উৎপাদনমুখী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FCC98-EBB6-4086-8976-701336A7D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882659"/>
            <a:ext cx="9861451" cy="5092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7E9374-1FEE-42BD-87E0-1E0A3E39E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882658"/>
            <a:ext cx="9861451" cy="5092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05EA02-4D20-49A7-B56D-279683656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6" y="882655"/>
            <a:ext cx="9840348" cy="509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DE52E9-3DC7-4D83-8F65-2A76ED976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882652"/>
            <a:ext cx="9861451" cy="50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30" y="218288"/>
            <a:ext cx="4806740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প্রবৃদ্ধি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291904" y="5587332"/>
            <a:ext cx="1083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উন্নয়নমুখী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কর্মসূচি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প্রবৃদ্ধির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96632-4921-4133-B4D8-AA94B989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1083212"/>
            <a:ext cx="9959925" cy="4504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D49884-B0C8-4B1B-993B-69228126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7" y="1083211"/>
            <a:ext cx="9959925" cy="4504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398D14-8ACC-4F5E-B39A-7E6E7E33B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7" y="1083209"/>
            <a:ext cx="10002127" cy="45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000" y="91771"/>
            <a:ext cx="4378573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দুর্যোগ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14286" y="5657671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ভাঙ্গন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বন্যা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জলোচ্ছ্বাস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সিডর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7494F-5F3F-4EF3-8A61-7E70387A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914399"/>
            <a:ext cx="9988061" cy="4743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DB2A8-EAC0-4916-A5BA-75C4226A3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914397"/>
            <a:ext cx="9988061" cy="4743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0D4515-3555-42CF-B744-83BFB1D0F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914394"/>
            <a:ext cx="9988061" cy="4743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17C2FE-A793-4B82-A1A4-84D845920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914394"/>
            <a:ext cx="9988062" cy="47432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53EE41-6600-4E68-B7CB-C6B6EAEE5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914386"/>
            <a:ext cx="9988061" cy="47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13" y="130089"/>
            <a:ext cx="4378573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মূল্যবোধ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158260" y="5650693"/>
            <a:ext cx="11113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চাকরি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খুঁজতে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অথচ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বিদেশে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হোটেলে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রাজি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4530E-9C12-4F79-8867-47A9CFCBA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970671"/>
            <a:ext cx="9172135" cy="4680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9D46BB-6397-493C-AD25-8F024691F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970669"/>
            <a:ext cx="9172135" cy="4680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63AA7-C6CF-4D5F-A13D-DF298A36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970667"/>
            <a:ext cx="9172135" cy="46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544" y="202497"/>
            <a:ext cx="6005146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অস্থিতিশীল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রাজনীতি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130235" y="5657671"/>
            <a:ext cx="11299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হরতাল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বিরোধী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ছোড়াছুড়িতে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কখনও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শিল্পনীতি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8327B-D0E1-419D-8EB8-2457FBB4F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134737"/>
            <a:ext cx="8982221" cy="4588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CAFFC-FFF7-4B8A-B683-F6EBA1583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134737"/>
            <a:ext cx="8982221" cy="4588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D75582-9BBC-469E-989C-323D10E36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134736"/>
            <a:ext cx="8982221" cy="4588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C761C9-6664-40B8-B3CC-3774E3178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134734"/>
            <a:ext cx="8982221" cy="4588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745B69-4BFC-4003-8628-B8696039B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134732"/>
            <a:ext cx="8982221" cy="45885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D716C-ABC1-410C-8C8B-2D9B4C2C3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134730"/>
            <a:ext cx="8953207" cy="4588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0A97A1-E029-4097-9756-8696D1E1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134727"/>
            <a:ext cx="8953207" cy="45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426" y="160293"/>
            <a:ext cx="6005146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0" y="6051376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মৌল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মানবিক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পূরণেই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হিমশিম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মানুষকেই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5C1C8-5FA5-492E-A005-3D4A1DD01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951952"/>
            <a:ext cx="9291708" cy="4954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BFA2F0-DB5F-4052-BE85-94F3B5343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6" y="951952"/>
            <a:ext cx="9291708" cy="4954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3AC1CC-4560-4E21-B0B9-E3D0ED138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" y="951952"/>
            <a:ext cx="9291709" cy="4954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882BAF-4F01-4221-9B0E-87B0D1AFE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" y="951951"/>
            <a:ext cx="9291709" cy="49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291107"/>
            <a:ext cx="9858375" cy="6232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79" y="5704200"/>
            <a:ext cx="9858374" cy="853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19121-876E-4728-BD0E-421F9EE5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1055078"/>
            <a:ext cx="7680960" cy="4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5" y="5711371"/>
            <a:ext cx="11261188" cy="3541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ভয়াবহ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”-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পেছনে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নানাবিধ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6" y="962470"/>
            <a:ext cx="8354707" cy="47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803" y="2832930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500" y="2832930"/>
            <a:ext cx="4596722" cy="36663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: ৬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62CB6-C7B5-493A-8BC6-8B8BD53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22" y="987292"/>
            <a:ext cx="3124200" cy="17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1430000" cy="642344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6028857" y="734284"/>
            <a:ext cx="30917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6" y="189394"/>
            <a:ext cx="9959927" cy="879752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3F7CC-012F-4D00-A351-EB281F682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1069146"/>
            <a:ext cx="9815732" cy="5359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3DEFA-F9E2-4DCD-B04F-A8E47C4FE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2" y="1069146"/>
            <a:ext cx="9815732" cy="535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884C53-E288-49F3-9A63-148C36BFD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" y="1069146"/>
            <a:ext cx="9815733" cy="5359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0FFAEF-5758-4872-AE01-50B239E69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9" y="1069146"/>
            <a:ext cx="9815734" cy="5359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8546CB-BE1D-437E-A031-CA87670EDA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9" y="1069145"/>
            <a:ext cx="9815734" cy="53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421" y="147711"/>
            <a:ext cx="4058227" cy="120083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5" y="5312505"/>
            <a:ext cx="10733650" cy="120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500B9-EF7D-4DF7-B34D-3F38A1F75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09" y="1137532"/>
            <a:ext cx="7061982" cy="40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6"/>
            <a:ext cx="10185008" cy="4404884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0" y="220218"/>
            <a:ext cx="10424157" cy="1196432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400930" y="2715726"/>
            <a:ext cx="1062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স্বাস্থ্য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WHO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নেশা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ঔষধের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মিথস্ক্রিয়ার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400931" y="1435246"/>
            <a:ext cx="85421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শাব্দিক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ড্রাগ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মাদকদ্রব্যের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আকর্ষণকে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92D3D-771A-42FB-ADD0-B4CC6976A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94" y="366244"/>
            <a:ext cx="2085975" cy="219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6D3B3-A664-454A-AF79-C681E3CA7714}"/>
              </a:ext>
            </a:extLst>
          </p:cNvPr>
          <p:cNvSpPr txBox="1"/>
          <p:nvPr/>
        </p:nvSpPr>
        <p:spPr>
          <a:xfrm>
            <a:off x="172329" y="4101991"/>
            <a:ext cx="11085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অভ্যাস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াজা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প্রভৃতি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পুরোপরি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শান্তি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ুমকির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য়।   </a:t>
            </a:r>
          </a:p>
        </p:txBody>
      </p:sp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469651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বেকারত্বের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391" y="1603715"/>
            <a:ext cx="9270609" cy="6035041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শিল্পায়নের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কর্মমুখী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প্রবৃদ্ধি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মূল্যবোধ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অস্থিতিশীল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রাজনীতি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3503"/>
            <a:ext cx="11430000" cy="881680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তুলনায়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31887" y="253657"/>
            <a:ext cx="6366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CC995-1BF5-4A0C-AEC0-DA5B93954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2" y="1023098"/>
            <a:ext cx="8989255" cy="5140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D4872-5B22-48E1-9F9F-BACB97CD6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2" y="1023098"/>
            <a:ext cx="8989256" cy="5140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600750-439E-4C11-9435-134562852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1023097"/>
            <a:ext cx="9003323" cy="51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36" y="5701803"/>
            <a:ext cx="11479237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আধুনিকরন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কৃষক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বাকি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28369" y="168188"/>
            <a:ext cx="6366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অর্থনীতি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97B80-1109-4346-A731-2DFF8BFF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937629"/>
            <a:ext cx="9467556" cy="4764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3F925-0246-4E23-BA44-1FDB0B99F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937629"/>
            <a:ext cx="9467556" cy="4764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71EDDC-5D45-46A6-82D0-011CD208F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937629"/>
            <a:ext cx="9467556" cy="4764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D94B5D-CE0B-49B0-A418-C16D60B87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937629"/>
            <a:ext cx="9467556" cy="47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592</Words>
  <Application>Microsoft Office PowerPoint</Application>
  <PresentationFormat>Custom</PresentationFormat>
  <Paragraphs>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বেকারত্ব?</vt:lpstr>
      <vt:lpstr>PowerPoint Presentation</vt:lpstr>
      <vt:lpstr>বাংলাদেশে জনসংখ্যা যে হারে বাড়ছে সে তুলনায় কর্মের সুযোগ বাড়ছে না। </vt:lpstr>
      <vt:lpstr>বাংলাদেশের কৃষি আধুনিকরন না হওয়ায় দেশের অধিকাংশ কৃষক নির্দিষ্ট সময় কাজ করে বাকি সময় বেকার থাকে।  </vt:lpstr>
      <vt:lpstr>শিল্পায়নের অভাব </vt:lpstr>
      <vt:lpstr>একক কাজ </vt:lpstr>
      <vt:lpstr>কর্মমুখী শিক্ষার অভাব </vt:lpstr>
      <vt:lpstr>অর্থনৈতিক প্রবৃদ্ধি </vt:lpstr>
      <vt:lpstr>প্রাকৃতিক দুর্যোগ </vt:lpstr>
      <vt:lpstr>সামাজিক মূল্যবোধ </vt:lpstr>
      <vt:lpstr>অস্থিতিশীল রাজনীতি </vt:lpstr>
      <vt:lpstr>দারিদ্র্য </vt:lpstr>
      <vt:lpstr>দলগত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MD HAFIZUR RAHMAN</cp:lastModifiedBy>
  <cp:revision>72</cp:revision>
  <dcterms:created xsi:type="dcterms:W3CDTF">2019-12-14T12:04:09Z</dcterms:created>
  <dcterms:modified xsi:type="dcterms:W3CDTF">2019-12-26T04:02:37Z</dcterms:modified>
</cp:coreProperties>
</file>