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2" r:id="rId2"/>
    <p:sldId id="261" r:id="rId3"/>
    <p:sldId id="256" r:id="rId4"/>
    <p:sldId id="257" r:id="rId5"/>
    <p:sldId id="258" r:id="rId6"/>
    <p:sldId id="263" r:id="rId7"/>
    <p:sldId id="259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9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155B05-90C6-4D0A-B2A8-E61883FE979A}" type="datetimeFigureOut">
              <a:rPr lang="en-US" smtClean="0"/>
              <a:t>26-Dec-19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D83FC-957E-4C14-BE15-7154EDC1B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648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D83FC-957E-4C14-BE15-7154EDC1B7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649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26-Dec-19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26-Dec-19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26-Dec-19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47" y="187627"/>
            <a:ext cx="8839200" cy="6400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</p:pic>
      <p:sp>
        <p:nvSpPr>
          <p:cNvPr id="6" name="TextBox 5"/>
          <p:cNvSpPr txBox="1"/>
          <p:nvPr/>
        </p:nvSpPr>
        <p:spPr>
          <a:xfrm>
            <a:off x="483766" y="762000"/>
            <a:ext cx="8153400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199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</a:p>
          <a:p>
            <a:endParaRPr lang="en-US" sz="16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36165" y="3199322"/>
            <a:ext cx="7848601" cy="2414786"/>
            <a:chOff x="274719" y="1905000"/>
            <a:chExt cx="8692127" cy="2678613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8262" y="1905000"/>
              <a:ext cx="3003884" cy="24395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0698" y="1913438"/>
              <a:ext cx="2866148" cy="2670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719" y="1905000"/>
              <a:ext cx="2845469" cy="2670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1841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838200"/>
            <a:ext cx="8610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IN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বাড়ীর </a:t>
            </a:r>
            <a:r>
              <a:rPr lang="bn-IN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</a:p>
          <a:p>
            <a:endParaRPr lang="bn-IN" sz="2400" dirty="0">
              <a:latin typeface="NikoshBAN" pitchFamily="2" charset="0"/>
              <a:cs typeface="NikoshBAN" pitchFamily="2" charset="0"/>
            </a:endParaRPr>
          </a:p>
          <a:p>
            <a:pPr marL="857250" indent="-857250">
              <a:buFont typeface="Wingdings" pitchFamily="2" charset="2"/>
              <a:buChar char="q"/>
            </a:pP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উদ্ভিদ জীবনে 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প্রস্বেদন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গুরুত্বপূর্ণ বলে তুমি মনে কর – বিশ্লেষণ কর।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87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85800" y="0"/>
            <a:ext cx="7924799" cy="6858000"/>
            <a:chOff x="685800" y="0"/>
            <a:chExt cx="7924799" cy="6858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0"/>
              <a:ext cx="7924799" cy="68580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685800" y="0"/>
              <a:ext cx="4876800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13800" dirty="0">
                  <a:latin typeface="NikoshBAN" pitchFamily="2" charset="0"/>
                  <a:cs typeface="NikoshBAN" pitchFamily="2" charset="0"/>
                </a:rPr>
                <a:t>ধ</a:t>
              </a:r>
              <a:r>
                <a:rPr lang="bn-IN" sz="13800" dirty="0" smtClean="0">
                  <a:latin typeface="NikoshBAN" pitchFamily="2" charset="0"/>
                  <a:cs typeface="NikoshBAN" pitchFamily="2" charset="0"/>
                </a:rPr>
                <a:t>ন্যবাদ</a:t>
              </a:r>
              <a:endParaRPr lang="en-US" sz="13800" dirty="0"/>
            </a:p>
          </p:txBody>
        </p:sp>
      </p:grpSp>
    </p:spTree>
    <p:extLst>
      <p:ext uri="{BB962C8B-B14F-4D97-AF65-F5344CB8AC3E}">
        <p14:creationId xmlns:p14="http://schemas.microsoft.com/office/powerpoint/2010/main" val="5611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>
            <a:off x="158858" y="2355742"/>
            <a:ext cx="6553200" cy="3810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972519" y="5600700"/>
            <a:ext cx="7768525" cy="1104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6458" y="0"/>
            <a:ext cx="9137542" cy="6476315"/>
            <a:chOff x="6458" y="0"/>
            <a:chExt cx="9137542" cy="647631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0" y="2628900"/>
              <a:ext cx="2286000" cy="28575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8" y="0"/>
              <a:ext cx="2279542" cy="281039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0" y="0"/>
              <a:ext cx="2286000" cy="26289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 rot="10800000" flipH="1" flipV="1">
              <a:off x="2286000" y="15498"/>
              <a:ext cx="4572000" cy="186204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IN" sz="11500" dirty="0" smtClean="0">
                  <a:solidFill>
                    <a:schemeClr val="accent3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115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28420" y="2810394"/>
              <a:ext cx="5715000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8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আবদুল মাবুদ</a:t>
              </a:r>
            </a:p>
            <a:p>
              <a:pPr algn="ctr"/>
              <a:r>
                <a:rPr lang="bn-IN" sz="4400" dirty="0" smtClean="0">
                  <a:latin typeface="NikoshBAN" pitchFamily="2" charset="0"/>
                  <a:cs typeface="NikoshBAN" pitchFamily="2" charset="0"/>
                </a:rPr>
                <a:t>সহকারী শিক্ষক</a:t>
              </a:r>
            </a:p>
            <a:p>
              <a:pPr algn="ctr"/>
              <a:r>
                <a:rPr lang="bn-IN" sz="44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শাহ ওয়ালীউল্লাহ ইনস্টিটিউট</a:t>
              </a:r>
            </a:p>
            <a:p>
              <a:pPr algn="ctr"/>
              <a:r>
                <a:rPr lang="bn-IN" sz="4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১০৬ জামালখান চট্টগ্রাম</a:t>
              </a:r>
              <a:endPara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75934" y="5829984"/>
              <a:ext cx="69325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৮ম – বিজ্ঞান , অধ্যায় – ৩ , পাঠ – ৬ ও ৭</a:t>
              </a:r>
              <a:endPara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792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048018"/>
            <a:ext cx="3983064" cy="40573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91" y="3813230"/>
            <a:ext cx="3720885" cy="30228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0" y="124688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ছবিগুলো দেখি</a:t>
            </a:r>
            <a:endParaRPr lang="en-US" sz="5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91" y="923512"/>
            <a:ext cx="3720885" cy="28872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91200" y="5530312"/>
            <a:ext cx="22214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প্রস্বেদন</a:t>
            </a:r>
            <a:endParaRPr lang="en-US" sz="66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81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842075"/>
            <a:ext cx="88392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 শেষে শিক্ষার্থীরা </a:t>
            </a:r>
            <a:r>
              <a:rPr lang="bn-IN" sz="6600" dirty="0" smtClean="0">
                <a:latin typeface="NikoshBAN" pitchFamily="2" charset="0"/>
                <a:cs typeface="NikoshBAN" pitchFamily="2" charset="0"/>
              </a:rPr>
              <a:t>-----</a:t>
            </a:r>
          </a:p>
          <a:p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প্রস্বেদন কী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তা বলতে পারবে ।</a:t>
            </a:r>
          </a:p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২। প্রস্বেদনের </a:t>
            </a:r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ব্যাখ্যা করতে পারবে।</a:t>
            </a:r>
          </a:p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৩। প্রস্বেদনের </a:t>
            </a:r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গুরুত্ব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বিশ্লেষণ করতে পারবে।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68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137931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ভিডিওটি দেখি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5425870"/>
              </p:ext>
            </p:extLst>
          </p:nvPr>
        </p:nvGraphicFramePr>
        <p:xfrm>
          <a:off x="2747112" y="2514600"/>
          <a:ext cx="3954575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Packager Shell Object" showAsIcon="1" r:id="rId3" imgW="1785960" imgH="488520" progId="Package">
                  <p:embed/>
                </p:oleObj>
              </mc:Choice>
              <mc:Fallback>
                <p:oleObj name="Packager Shell Object" showAsIcon="1" r:id="rId3" imgW="178596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47112" y="2514600"/>
                        <a:ext cx="3954575" cy="1082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063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082298"/>
            <a:ext cx="4328387" cy="35238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85" y="4038600"/>
            <a:ext cx="3438525" cy="223094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68017" y="1473459"/>
            <a:ext cx="4714875" cy="1752600"/>
            <a:chOff x="914400" y="228600"/>
            <a:chExt cx="4714875" cy="17526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228600"/>
              <a:ext cx="2600325" cy="17526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124200" y="247973"/>
              <a:ext cx="2505075" cy="58477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পত্ররন্ধ্র বা স্টোমাটা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990286" y="843109"/>
            <a:ext cx="2629512" cy="2271477"/>
            <a:chOff x="5990286" y="547923"/>
            <a:chExt cx="2629512" cy="2584709"/>
          </a:xfrm>
          <a:solidFill>
            <a:schemeClr val="accent6">
              <a:lumMod val="50000"/>
            </a:schemeClr>
          </a:solidFill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8627" y="1473459"/>
              <a:ext cx="2128434" cy="1659173"/>
            </a:xfrm>
            <a:prstGeom prst="rect">
              <a:avLst/>
            </a:prstGeom>
            <a:grpFill/>
          </p:spPr>
        </p:pic>
        <p:sp>
          <p:nvSpPr>
            <p:cNvPr id="8" name="Isosceles Triangle 7"/>
            <p:cNvSpPr/>
            <p:nvPr/>
          </p:nvSpPr>
          <p:spPr>
            <a:xfrm rot="10800000">
              <a:off x="5990286" y="547924"/>
              <a:ext cx="2629512" cy="864646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565897" y="547923"/>
              <a:ext cx="1478290" cy="46166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lvl="0" algn="ctr"/>
              <a:r>
                <a:rPr lang="bn-IN" sz="2400" dirty="0" smtClean="0">
                  <a:solidFill>
                    <a:prstClr val="white"/>
                  </a:solidFill>
                </a:rPr>
                <a:t>লেন্টিসেল</a:t>
              </a:r>
              <a:endParaRPr lang="en-US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57684" y="196778"/>
            <a:ext cx="44953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আর ও কিছু ছবি দেখি --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03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4582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4400" b="1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প্রস্বেদনঃ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প্রক্রিয়ায়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বায়বীয়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অংগের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প্রয়োজনাতিরিক্ত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বাষ্পাকারে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ছেড়ে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প্রস্বেদন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বাষ্পমোচন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IN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endParaRPr lang="en-US" sz="1000" dirty="0" smtClean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4000" b="1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প্রস্বেদন</a:t>
            </a: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000" b="1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যথাঃ</a:t>
            </a: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- </a:t>
            </a:r>
          </a:p>
          <a:p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                     ১।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পত্ররন্ধ্রীয়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প্রস্বেদন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 smtClean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                     ২।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ত্বকীয়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কিউটিকুলার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প্রস্বেদন</a:t>
            </a:r>
            <a:endParaRPr lang="en-US" sz="3600" dirty="0" smtClean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                     ৩।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লেন্টিকুলার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প্রস্বেদন</a:t>
            </a:r>
            <a:endParaRPr lang="bn-IN" sz="3600" dirty="0" smtClean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1000" dirty="0" smtClean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4000" b="1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প্রস্বেদন</a:t>
            </a: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“Necessary evil” </a:t>
            </a:r>
            <a:r>
              <a:rPr lang="en-US" sz="40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75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7630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7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44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১</a:t>
            </a:r>
            <a:r>
              <a:rPr lang="bn-IN" sz="4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প্রস্বেদন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অনিবার্য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bn-IN" sz="4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IN" sz="4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pPr algn="ctr"/>
            <a:endParaRPr lang="bn-IN" sz="1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দল – ২ : বায়ুমন্ডলে প্রস্বেদনের ভূমিকা কী ? </a:t>
            </a:r>
            <a:endParaRPr lang="en-US" sz="48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58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41" y="228600"/>
            <a:ext cx="89154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</a:p>
          <a:p>
            <a:pPr algn="ctr"/>
            <a:endParaRPr lang="bn-IN" sz="3200" dirty="0" smtClean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১। প্রস্বেদনকে প্রভাবিত করে কোন কোন উপাদান?</a:t>
            </a:r>
          </a:p>
          <a:p>
            <a:pPr algn="ctr"/>
            <a:r>
              <a:rPr lang="bn-IN" sz="4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২। কোন ধরনের প্রস্বেদন কত ভাগ হয় ?</a:t>
            </a:r>
          </a:p>
          <a:p>
            <a:pPr algn="ctr"/>
            <a:r>
              <a:rPr lang="bn-IN" sz="4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৩। প্রস্বেদনের পরীক্ষণে কী কী উপকরণ প্রয়োজন ?</a:t>
            </a:r>
            <a:endParaRPr lang="en-US" sz="66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97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188</Words>
  <Application>Microsoft Office PowerPoint</Application>
  <PresentationFormat>On-screen Show (4:3)</PresentationFormat>
  <Paragraphs>41</Paragraphs>
  <Slides>11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41</cp:revision>
  <dcterms:created xsi:type="dcterms:W3CDTF">2006-08-16T00:00:00Z</dcterms:created>
  <dcterms:modified xsi:type="dcterms:W3CDTF">2019-12-26T02:02:32Z</dcterms:modified>
</cp:coreProperties>
</file>