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5" r:id="rId3"/>
    <p:sldMasterId id="2147483713" r:id="rId4"/>
    <p:sldMasterId id="2147483743" r:id="rId5"/>
    <p:sldMasterId id="2147483784" r:id="rId6"/>
    <p:sldMasterId id="2147483796" r:id="rId7"/>
    <p:sldMasterId id="2147483838" r:id="rId8"/>
  </p:sldMasterIdLst>
  <p:sldIdLst>
    <p:sldId id="256" r:id="rId9"/>
    <p:sldId id="258" r:id="rId10"/>
    <p:sldId id="259" r:id="rId11"/>
    <p:sldId id="260" r:id="rId12"/>
    <p:sldId id="261" r:id="rId13"/>
    <p:sldId id="273" r:id="rId14"/>
    <p:sldId id="274" r:id="rId15"/>
    <p:sldId id="275" r:id="rId16"/>
    <p:sldId id="262" r:id="rId17"/>
    <p:sldId id="263" r:id="rId18"/>
    <p:sldId id="276" r:id="rId19"/>
    <p:sldId id="277" r:id="rId20"/>
    <p:sldId id="264" r:id="rId21"/>
    <p:sldId id="268" r:id="rId22"/>
    <p:sldId id="269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17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7327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631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4562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5599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0981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953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414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889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3043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4632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41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0050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187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081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9358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606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996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071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51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31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0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73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23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1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3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586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917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77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44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183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71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803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77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66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956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0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54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869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15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15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91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557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63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64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90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19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5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402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06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34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11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00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82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543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86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373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45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40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029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207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58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042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9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377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08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98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16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134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05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814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989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1017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28393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14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4709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433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196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35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689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754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272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322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3814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536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499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332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7918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47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732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5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510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71447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054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944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793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02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293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6579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2518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8673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7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252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1566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252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5505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863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8577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58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625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2656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820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0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07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8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6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91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6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81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1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875D705-A8FD-48AA-A4E5-D46B4A0DAF51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B4108AD-ED1A-444D-B2F4-A6049010EFE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216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MSH 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8054" y="2230031"/>
            <a:ext cx="5888183" cy="425389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 useBgFill="1">
        <p:nvSpPr>
          <p:cNvPr id="5" name="TextBox 4"/>
          <p:cNvSpPr txBox="1"/>
          <p:nvPr/>
        </p:nvSpPr>
        <p:spPr>
          <a:xfrm>
            <a:off x="3138053" y="540318"/>
            <a:ext cx="5888183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GB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7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9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981" y="540329"/>
            <a:ext cx="1791883" cy="1676398"/>
          </a:xfrm>
          <a:prstGeom prst="rect">
            <a:avLst/>
          </a:prstGeom>
        </p:spPr>
      </p:pic>
      <p:pic>
        <p:nvPicPr>
          <p:cNvPr id="3" name="Picture 2" descr="index.jpg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4529" y="540329"/>
            <a:ext cx="1791883" cy="1676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7" y="3998722"/>
            <a:ext cx="1470873" cy="2119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29" y="3998722"/>
            <a:ext cx="1470873" cy="211934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056966" y="1098192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818965" y="1098192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0061650" y="878567"/>
            <a:ext cx="1120878" cy="1108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01546" y="4949754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763545" y="4949754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061650" y="4730129"/>
            <a:ext cx="1120878" cy="1108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7" y="1672562"/>
            <a:ext cx="1592878" cy="1575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0" y="4169177"/>
            <a:ext cx="1592878" cy="1685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04" y="1672562"/>
            <a:ext cx="1592878" cy="1575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87" y="4169177"/>
            <a:ext cx="1592878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61" y="1672562"/>
            <a:ext cx="1592878" cy="1575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44" y="4169177"/>
            <a:ext cx="1592878" cy="16859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650" y="1752027"/>
            <a:ext cx="1120878" cy="1108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89186" y="4578373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064900" y="4358749"/>
            <a:ext cx="1120878" cy="1108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82160" y="4578372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086718" y="4578372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489186" y="2125886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299279" y="2125885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8145342" y="2125885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0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84" y="1457174"/>
            <a:ext cx="1362229" cy="1362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31" y="1457174"/>
            <a:ext cx="1362229" cy="1362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84" y="1457174"/>
            <a:ext cx="1362229" cy="1362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61" y="1457174"/>
            <a:ext cx="1362229" cy="13622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75550" y="1711083"/>
            <a:ext cx="1120878" cy="1108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64548" y="1930705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391343" y="1930706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195901" y="1930706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000459" y="1930706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26" y="4051538"/>
            <a:ext cx="1241946" cy="835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108" y="4051538"/>
            <a:ext cx="1241946" cy="8352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21" y="5006881"/>
            <a:ext cx="1241946" cy="835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3" y="5006881"/>
            <a:ext cx="1241946" cy="835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375550" y="4332707"/>
            <a:ext cx="1120878" cy="1108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98369" y="4552331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391343" y="4552330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8195901" y="4552330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9000459" y="4552330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0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ff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058" y="1285822"/>
            <a:ext cx="1454728" cy="851167"/>
          </a:xfrm>
          <a:prstGeom prst="rect">
            <a:avLst/>
          </a:prstGeom>
          <a:effectLst>
            <a:innerShdw blurRad="63500" dist="50800" dir="10800000">
              <a:schemeClr val="accent2">
                <a:lumMod val="75000"/>
                <a:alpha val="50000"/>
              </a:schemeClr>
            </a:innerShdw>
          </a:effectLst>
        </p:spPr>
      </p:pic>
      <p:sp>
        <p:nvSpPr>
          <p:cNvPr id="12" name="Oval 11"/>
          <p:cNvSpPr/>
          <p:nvPr/>
        </p:nvSpPr>
        <p:spPr>
          <a:xfrm>
            <a:off x="6389467" y="1418537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389467" y="2485337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276157" y="1418537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276157" y="2485337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112430" y="1985288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9604532" y="1659345"/>
            <a:ext cx="1120878" cy="1108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pic>
        <p:nvPicPr>
          <p:cNvPr id="18" name="Picture 17" descr="hff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1902" y="1285821"/>
            <a:ext cx="1454728" cy="851167"/>
          </a:xfrm>
          <a:prstGeom prst="rect">
            <a:avLst/>
          </a:prstGeom>
          <a:effectLst>
            <a:innerShdw blurRad="63500" dist="50800" dir="10800000">
              <a:schemeClr val="accent2">
                <a:lumMod val="75000"/>
                <a:alpha val="50000"/>
              </a:schemeClr>
            </a:innerShdw>
          </a:effectLst>
        </p:spPr>
      </p:pic>
      <p:pic>
        <p:nvPicPr>
          <p:cNvPr id="19" name="Picture 18" descr="hff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058" y="2262199"/>
            <a:ext cx="1454728" cy="851167"/>
          </a:xfrm>
          <a:prstGeom prst="rect">
            <a:avLst/>
          </a:prstGeom>
          <a:effectLst>
            <a:innerShdw blurRad="63500" dist="50800" dir="10800000">
              <a:schemeClr val="accent2">
                <a:lumMod val="75000"/>
                <a:alpha val="50000"/>
              </a:schemeClr>
            </a:innerShdw>
          </a:effectLst>
        </p:spPr>
      </p:pic>
      <p:pic>
        <p:nvPicPr>
          <p:cNvPr id="20" name="Picture 19" descr="hff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1902" y="2262198"/>
            <a:ext cx="1454728" cy="851167"/>
          </a:xfrm>
          <a:prstGeom prst="rect">
            <a:avLst/>
          </a:prstGeom>
          <a:effectLst>
            <a:innerShdw blurRad="63500" dist="50800" dir="10800000">
              <a:schemeClr val="accent2">
                <a:lumMod val="75000"/>
                <a:alpha val="50000"/>
              </a:schemeClr>
            </a:innerShdw>
          </a:effectLst>
        </p:spPr>
      </p:pic>
      <p:pic>
        <p:nvPicPr>
          <p:cNvPr id="21" name="Picture 20" descr="hff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7746" y="1792465"/>
            <a:ext cx="1454728" cy="851167"/>
          </a:xfrm>
          <a:prstGeom prst="rect">
            <a:avLst/>
          </a:prstGeom>
          <a:effectLst>
            <a:innerShdw blurRad="63500" dist="50800" dir="10800000">
              <a:schemeClr val="accent2">
                <a:lumMod val="75000"/>
                <a:alpha val="50000"/>
              </a:schemeClr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6841" y="3658168"/>
            <a:ext cx="1393161" cy="1454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22685" y="3658167"/>
            <a:ext cx="1393161" cy="14547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6840" y="5210130"/>
            <a:ext cx="1393161" cy="14547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22684" y="5210129"/>
            <a:ext cx="1393161" cy="14547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8655" y="4513548"/>
            <a:ext cx="1393161" cy="145472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6389467" y="4209704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389467" y="5276504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276157" y="4209704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7276157" y="5276504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8112430" y="4776455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9604532" y="4450512"/>
            <a:ext cx="1120878" cy="1108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892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0" y="781992"/>
            <a:ext cx="3780903" cy="49093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85" y="781992"/>
            <a:ext cx="3472093" cy="4909310"/>
          </a:xfrm>
          <a:prstGeom prst="rect">
            <a:avLst/>
          </a:prstGeom>
        </p:spPr>
      </p:pic>
      <p:sp>
        <p:nvSpPr>
          <p:cNvPr id="4" name="Striped Right Arrow 3"/>
          <p:cNvSpPr/>
          <p:nvPr/>
        </p:nvSpPr>
        <p:spPr>
          <a:xfrm>
            <a:off x="4783016" y="2644726"/>
            <a:ext cx="3123028" cy="101287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 ১০ পৃষ্ঠা দেখ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043975" y="2820303"/>
            <a:ext cx="3914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43975" y="1744182"/>
            <a:ext cx="1186676" cy="4596008"/>
            <a:chOff x="7043975" y="1744182"/>
            <a:chExt cx="1186676" cy="4596008"/>
          </a:xfrm>
        </p:grpSpPr>
        <p:sp>
          <p:nvSpPr>
            <p:cNvPr id="3" name="Rectangle 2"/>
            <p:cNvSpPr/>
            <p:nvPr/>
          </p:nvSpPr>
          <p:spPr>
            <a:xfrm>
              <a:off x="7043975" y="1744182"/>
              <a:ext cx="1186676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GB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43975" y="2993302"/>
              <a:ext cx="1186676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GB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43975" y="4343298"/>
              <a:ext cx="1186676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GB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43975" y="5578190"/>
              <a:ext cx="1186676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GB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5118427" y="2179080"/>
            <a:ext cx="1809742" cy="11253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002621" y="3304389"/>
            <a:ext cx="1898706" cy="25240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118427" y="4787822"/>
            <a:ext cx="1809742" cy="12052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000977" y="2219507"/>
            <a:ext cx="1952390" cy="26899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531451" y="1740930"/>
            <a:ext cx="3439258" cy="4604997"/>
            <a:chOff x="1531451" y="1740930"/>
            <a:chExt cx="3439258" cy="4604997"/>
          </a:xfrm>
        </p:grpSpPr>
        <p:sp>
          <p:nvSpPr>
            <p:cNvPr id="2" name="Rectangle 1"/>
            <p:cNvSpPr/>
            <p:nvPr/>
          </p:nvSpPr>
          <p:spPr>
            <a:xfrm>
              <a:off x="1531451" y="1740930"/>
              <a:ext cx="339436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2976" y="1779029"/>
              <a:ext cx="765402" cy="762000"/>
            </a:xfrm>
            <a:prstGeom prst="rect">
              <a:avLst/>
            </a:prstGeom>
          </p:spPr>
        </p:pic>
        <p:pic>
          <p:nvPicPr>
            <p:cNvPr id="9" name="Picture 8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6009" y="1798079"/>
              <a:ext cx="765402" cy="762000"/>
            </a:xfrm>
            <a:prstGeom prst="rect">
              <a:avLst/>
            </a:prstGeom>
          </p:spPr>
        </p:pic>
        <p:pic>
          <p:nvPicPr>
            <p:cNvPr id="10" name="Picture 9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1073" y="1798079"/>
              <a:ext cx="765402" cy="762000"/>
            </a:xfrm>
            <a:prstGeom prst="rect">
              <a:avLst/>
            </a:prstGeom>
          </p:spPr>
        </p:pic>
        <p:pic>
          <p:nvPicPr>
            <p:cNvPr id="11" name="Picture 10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6808" y="1798079"/>
              <a:ext cx="765402" cy="762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569032" y="3001509"/>
              <a:ext cx="339436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1267" y="3020559"/>
              <a:ext cx="765402" cy="762000"/>
            </a:xfrm>
            <a:prstGeom prst="rect">
              <a:avLst/>
            </a:prstGeom>
          </p:spPr>
        </p:pic>
        <p:pic>
          <p:nvPicPr>
            <p:cNvPr id="15" name="Picture 14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4300" y="3039609"/>
              <a:ext cx="765402" cy="762000"/>
            </a:xfrm>
            <a:prstGeom prst="rect">
              <a:avLst/>
            </a:prstGeom>
          </p:spPr>
        </p:pic>
        <p:pic>
          <p:nvPicPr>
            <p:cNvPr id="16" name="Picture 15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9364" y="3039609"/>
              <a:ext cx="765402" cy="762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576345" y="4274118"/>
              <a:ext cx="339436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8287" y="4311285"/>
              <a:ext cx="765402" cy="7620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531451" y="5507727"/>
              <a:ext cx="339436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8761" y="5578190"/>
              <a:ext cx="765402" cy="762000"/>
            </a:xfrm>
            <a:prstGeom prst="rect">
              <a:avLst/>
            </a:prstGeom>
          </p:spPr>
        </p:pic>
        <p:pic>
          <p:nvPicPr>
            <p:cNvPr id="54" name="Picture 53" descr="ee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8123" y="5578190"/>
              <a:ext cx="765402" cy="7620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080368" y="390981"/>
            <a:ext cx="10867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লাইন টেনে মিল কর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4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63" y="1575069"/>
            <a:ext cx="1536528" cy="1405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1" y="1575069"/>
            <a:ext cx="1536528" cy="1405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1575069"/>
            <a:ext cx="1536528" cy="1405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38" y="3578103"/>
            <a:ext cx="1333354" cy="1111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65" y="3578103"/>
            <a:ext cx="1333354" cy="1111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2" y="3575868"/>
            <a:ext cx="1333354" cy="1111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19" y="3575868"/>
            <a:ext cx="1333354" cy="11111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42142" y="1701679"/>
            <a:ext cx="2011680" cy="1005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342142" y="3575868"/>
            <a:ext cx="2011680" cy="1005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819765" y="171104"/>
            <a:ext cx="7358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করে</a:t>
            </a:r>
            <a:r>
              <a:rPr lang="en-GB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 বল</a:t>
            </a:r>
            <a:endParaRPr lang="en-GB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97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biul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7871" y="2368573"/>
            <a:ext cx="7568803" cy="44894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4" name="Explosion 2 3"/>
          <p:cNvSpPr/>
          <p:nvPr/>
        </p:nvSpPr>
        <p:spPr>
          <a:xfrm>
            <a:off x="0" y="136478"/>
            <a:ext cx="6141493" cy="4517410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2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429491" y="439882"/>
            <a:ext cx="7135091" cy="4073236"/>
          </a:xfrm>
          <a:prstGeom prst="verticalScroll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GB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ভবানী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endParaRPr lang="bn-BD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 সরকারি প্রাথমিক বিদ্যালয়</a:t>
            </a:r>
            <a:endParaRPr lang="bn-BD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উপজেলাঃ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কাহারোল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 দিনাজপুর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Vertical Scroll 1"/>
          <p:cNvSpPr/>
          <p:nvPr/>
        </p:nvSpPr>
        <p:spPr>
          <a:xfrm>
            <a:off x="7564582" y="3730869"/>
            <a:ext cx="4461163" cy="2770909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-     প্রথম  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-     প্রাথমিক গণিত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- সংখ্যা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7495310" y="554182"/>
            <a:ext cx="3810000" cy="2770909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8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1607134" y="928255"/>
            <a:ext cx="8506691" cy="1052945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GB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71060" y="3089564"/>
            <a:ext cx="1260764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119744" y="2943953"/>
            <a:ext cx="9337972" cy="77585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২.১.১ – ১ থেকে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পর্যন্ত বাস্তব উপকরণ গণনা করতে পারবে।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eet-Tooth-Fairy-Cupcakes.jpg"/>
          <p:cNvPicPr>
            <a:picLocks noChangeAspect="1"/>
          </p:cNvPicPr>
          <p:nvPr/>
        </p:nvPicPr>
        <p:blipFill>
          <a:blip r:embed="rId2" cstate="print"/>
          <a:srcRect l="5492" t="45141" r="64836" b="6275"/>
          <a:stretch>
            <a:fillRect/>
          </a:stretch>
        </p:blipFill>
        <p:spPr>
          <a:xfrm>
            <a:off x="2466109" y="2507673"/>
            <a:ext cx="3581400" cy="3048000"/>
          </a:xfrm>
          <a:prstGeom prst="rect">
            <a:avLst/>
          </a:prstGeom>
        </p:spPr>
      </p:pic>
      <p:pic>
        <p:nvPicPr>
          <p:cNvPr id="3" name="Picture 2" descr="index.jpg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8107" y="2507673"/>
            <a:ext cx="2650805" cy="2763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4271" y="667294"/>
            <a:ext cx="9217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 ? </a:t>
            </a:r>
            <a:endParaRPr lang="en-GB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80508" y="831272"/>
            <a:ext cx="4793673" cy="479367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গণনা</a:t>
            </a:r>
            <a:endParaRPr lang="en-GB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9156" y="539391"/>
            <a:ext cx="7633992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8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848" y="4111071"/>
            <a:ext cx="4054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কাঠি ?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91467" y="1947429"/>
            <a:ext cx="18687" cy="2010001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39156" y="2103052"/>
            <a:ext cx="1517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761940" y="1947431"/>
            <a:ext cx="18687" cy="2010001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48630" y="4237127"/>
            <a:ext cx="4189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কাঠি ?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1423" y="2541411"/>
            <a:ext cx="1655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452165" y="1947427"/>
            <a:ext cx="18687" cy="2010001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55" y="4172874"/>
            <a:ext cx="4362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কাঠি ?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6150" y="1947429"/>
            <a:ext cx="2136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4509" y="4294064"/>
            <a:ext cx="4328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কাঠি ?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8246" y="1947429"/>
            <a:ext cx="1581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68631" y="1947429"/>
            <a:ext cx="543707" cy="2010001"/>
            <a:chOff x="2091467" y="1947429"/>
            <a:chExt cx="543707" cy="2010001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2091467" y="1947429"/>
              <a:ext cx="18687" cy="2010001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358649" y="1947429"/>
              <a:ext cx="18687" cy="2010001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616487" y="1947429"/>
              <a:ext cx="18687" cy="2010001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922002" y="1947429"/>
            <a:ext cx="1125415" cy="2010003"/>
            <a:chOff x="6761940" y="1947429"/>
            <a:chExt cx="1125415" cy="2010003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761940" y="1947431"/>
              <a:ext cx="18687" cy="2010001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127700" y="1947430"/>
              <a:ext cx="18687" cy="2010001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502908" y="1947430"/>
              <a:ext cx="18687" cy="2010001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868668" y="1947429"/>
              <a:ext cx="18687" cy="2010001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58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6339" y="4194806"/>
            <a:ext cx="199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কাঠি 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0217" y="2619097"/>
            <a:ext cx="75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31717" y="1906485"/>
            <a:ext cx="1128788" cy="2010001"/>
            <a:chOff x="4631717" y="1906485"/>
            <a:chExt cx="1128788" cy="2010001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216798" y="1906485"/>
              <a:ext cx="18687" cy="2010001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483980" y="1906485"/>
              <a:ext cx="18687" cy="2010001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741818" y="1906485"/>
              <a:ext cx="18687" cy="2010001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631717" y="1906485"/>
              <a:ext cx="18687" cy="2010001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898899" y="1906485"/>
              <a:ext cx="18687" cy="2010001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93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2" y="3631189"/>
            <a:ext cx="1743029" cy="18818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00" y="567485"/>
            <a:ext cx="1731215" cy="173037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17881" y="1098192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440756" y="781665"/>
            <a:ext cx="1120878" cy="1108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17880" y="4131890"/>
            <a:ext cx="668955" cy="668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9440756" y="3912266"/>
            <a:ext cx="1120878" cy="1108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ppt/theme/theme7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ppt/theme/theme8.xml><?xml version="1.0" encoding="utf-8"?>
<a:theme xmlns:a="http://schemas.openxmlformats.org/drawingml/2006/main" name="2_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113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Century Schoolbook</vt:lpstr>
      <vt:lpstr>Corbel</vt:lpstr>
      <vt:lpstr>NikoshBAN</vt:lpstr>
      <vt:lpstr>Trebuchet MS</vt:lpstr>
      <vt:lpstr>Tw Cen MT</vt:lpstr>
      <vt:lpstr>Wingdings</vt:lpstr>
      <vt:lpstr>Wingdings 3</vt:lpstr>
      <vt:lpstr>Celestial</vt:lpstr>
      <vt:lpstr>Wisp</vt:lpstr>
      <vt:lpstr>Droplet</vt:lpstr>
      <vt:lpstr>Slice</vt:lpstr>
      <vt:lpstr>Facet</vt:lpstr>
      <vt:lpstr>Feathered</vt:lpstr>
      <vt:lpstr>1_Feathered</vt:lpstr>
      <vt:lpstr>2_Feathered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PTI-DINAJPUR</dc:creator>
  <cp:lastModifiedBy>DPE</cp:lastModifiedBy>
  <cp:revision>84</cp:revision>
  <dcterms:created xsi:type="dcterms:W3CDTF">2019-03-03T05:29:12Z</dcterms:created>
  <dcterms:modified xsi:type="dcterms:W3CDTF">2019-12-24T15:53:45Z</dcterms:modified>
</cp:coreProperties>
</file>