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1"/>
  </p:notesMasterIdLst>
  <p:sldIdLst>
    <p:sldId id="280" r:id="rId2"/>
    <p:sldId id="279" r:id="rId3"/>
    <p:sldId id="310" r:id="rId4"/>
    <p:sldId id="278" r:id="rId5"/>
    <p:sldId id="277" r:id="rId6"/>
    <p:sldId id="293" r:id="rId7"/>
    <p:sldId id="325" r:id="rId8"/>
    <p:sldId id="326" r:id="rId9"/>
    <p:sldId id="334" r:id="rId10"/>
    <p:sldId id="327" r:id="rId11"/>
    <p:sldId id="328" r:id="rId12"/>
    <p:sldId id="329" r:id="rId13"/>
    <p:sldId id="330" r:id="rId14"/>
    <p:sldId id="331" r:id="rId15"/>
    <p:sldId id="332" r:id="rId16"/>
    <p:sldId id="291" r:id="rId17"/>
    <p:sldId id="323" r:id="rId18"/>
    <p:sldId id="283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FF"/>
    <a:srgbClr val="FF0066"/>
    <a:srgbClr val="003300"/>
    <a:srgbClr val="00FFCC"/>
    <a:srgbClr val="FF33CC"/>
    <a:srgbClr val="66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D013D-65A1-4A6B-8D3D-C92645133FCF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8F48-C6A8-4ECF-8AF4-167E5038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8F48-C6A8-4ECF-8AF4-167E5038D7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4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12/26/2019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&#2482;-halimcsehpi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965" y="228600"/>
            <a:ext cx="4371835" cy="81840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ড্রাইভ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763" y="5029200"/>
            <a:ext cx="8389961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হার্ডডিস্ক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ড্রাইভ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হচ্ছে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সবচেয়ে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পরিচিত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স্টোরেজ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ডিভাইস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যেখানে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জমা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রাখা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6" y="1111226"/>
            <a:ext cx="3114674" cy="1914525"/>
          </a:xfrm>
          <a:prstGeom prst="rect">
            <a:avLst/>
          </a:prstGeom>
        </p:spPr>
      </p:pic>
      <p:sp>
        <p:nvSpPr>
          <p:cNvPr id="13" name="AutoShape 2" descr="Image result for হার্ডডিস্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025751"/>
            <a:ext cx="311467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28" y="1103801"/>
            <a:ext cx="3505200" cy="38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93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965" y="228600"/>
            <a:ext cx="4371835" cy="81840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ড্রাইভ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763" y="1371600"/>
            <a:ext cx="8389961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বিদ্যু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ৎ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প্রবাহ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বন্ধ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হলে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মুছে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763" y="2249269"/>
            <a:ext cx="8389961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বন্ধ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করলে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মুছে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763" y="3087469"/>
            <a:ext cx="8389961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ক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ম্পিঊটার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 থাকলে এটা অনবরত  ঘুরতে থাকে।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762" y="3925669"/>
            <a:ext cx="8389961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পাকাপাকিভাবে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এটাতে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জমা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রাখা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761" y="4743271"/>
            <a:ext cx="8389961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হার্ডডিস্ক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ড্রাইভগুলো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সাধারণত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কম্পিউটারে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পাকাপাকিভাবে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লাগানো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থাকে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965" y="228600"/>
            <a:ext cx="4371835" cy="81840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ড্রাইভ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761" y="5124271"/>
            <a:ext cx="8389961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হার্ডড্রাইভের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ডিস্কটি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মিনিটে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৫৪০০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7200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ঘুরতে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থাকে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29945"/>
            <a:ext cx="4572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178" y="295870"/>
            <a:ext cx="2986022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সিডি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676400"/>
            <a:ext cx="2524125" cy="2367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3124200" cy="2379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0"/>
            <a:ext cx="2819400" cy="2367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760" y="5039380"/>
            <a:ext cx="8389961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CD-Compact Disk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178" y="295870"/>
            <a:ext cx="2986022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সিডি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761" y="1427202"/>
            <a:ext cx="8389961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এক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অন্য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কম্পিউটারে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আদান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প্রদানের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ব্যবহার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2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759" y="2691825"/>
            <a:ext cx="8389961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ছায়াছবি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102" y="5628382"/>
            <a:ext cx="8401619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103" y="3530025"/>
            <a:ext cx="8389961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সিডিতে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লিখলে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102" y="4267200"/>
            <a:ext cx="8389961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একই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সিডিতে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বার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বার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লেখা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2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761" y="4954531"/>
            <a:ext cx="8389961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মোছা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এরকম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সিডিও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পাওয়া</a:t>
            </a:r>
            <a:r>
              <a:rPr lang="en-US" sz="32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32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2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2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04" y="1066801"/>
            <a:ext cx="1971675" cy="204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6178" y="295870"/>
            <a:ext cx="2986022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পেনড্রাইভ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039" y="4953000"/>
            <a:ext cx="8389961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28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পকেটে</a:t>
            </a:r>
            <a:r>
              <a:rPr lang="en-US" sz="28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ঘোরার</a:t>
            </a:r>
            <a:r>
              <a:rPr lang="en-US" sz="28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09" y="1290282"/>
            <a:ext cx="2820521" cy="151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44" y="3015729"/>
            <a:ext cx="2533650" cy="1601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2" y="2964052"/>
            <a:ext cx="2143125" cy="1896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1066801"/>
            <a:ext cx="2228850" cy="1812388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54" y="2928794"/>
            <a:ext cx="2143125" cy="189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3038" y="5562600"/>
            <a:ext cx="8389961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এটা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এত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ছোট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যে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কলমের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মতো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পকেটে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নিয়ে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ঘোরা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সম্ভব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8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038" y="6172200"/>
            <a:ext cx="8389961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8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গিগা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বাইট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পেনড্রাইভে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দশ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বিশ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হাজার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বই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রাখা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8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4953000" cy="915699"/>
          </a:xfrm>
          <a:prstGeom prst="rect">
            <a:avLst/>
          </a:prstGeom>
          <a:solidFill>
            <a:srgbClr val="FFFFCC"/>
          </a:solidFill>
          <a:ln w="76200">
            <a:solidFill>
              <a:srgbClr val="66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" y="5651779"/>
            <a:ext cx="888492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প্রয়োজনীয়তা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00087" y="1677744"/>
            <a:ext cx="6143713" cy="3427656"/>
            <a:chOff x="2286000" y="1601544"/>
            <a:chExt cx="3814763" cy="34276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601544"/>
              <a:ext cx="3814763" cy="330823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286000" y="4648200"/>
              <a:ext cx="3814763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1219200"/>
            <a:ext cx="8759191" cy="5539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704" y="1905000"/>
            <a:ext cx="3714752" cy="5539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মেমোরি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4295" y="228600"/>
            <a:ext cx="2501347" cy="83939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6704" y="2590800"/>
            <a:ext cx="8759191" cy="5539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স্টোরেজ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6704" y="3276600"/>
            <a:ext cx="3714752" cy="5539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6704" y="3962400"/>
            <a:ext cx="8759191" cy="5539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ছায়াছবি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704" y="4648200"/>
            <a:ext cx="3714752" cy="5539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6704" y="5334000"/>
            <a:ext cx="8759191" cy="5539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পকেটে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ঘোরার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6704" y="6019800"/>
            <a:ext cx="3714752" cy="5539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4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5100" y="263856"/>
            <a:ext cx="3848100" cy="101566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992" y="5029200"/>
            <a:ext cx="8001000" cy="1708160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3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371600"/>
            <a:ext cx="5638800" cy="3579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7" y="0"/>
            <a:ext cx="8020023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56" y="3962400"/>
            <a:ext cx="3484144" cy="2647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মিথ্যার দাপট </a:t>
            </a:r>
            <a:r>
              <a:rPr lang="as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ক্ষণস্থা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য়ী</a:t>
            </a:r>
            <a:r>
              <a:rPr lang="as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কিন্তু সত্যের দাপট </a:t>
            </a:r>
            <a:r>
              <a:rPr lang="as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চিরস্থা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য়ী</a:t>
            </a:r>
            <a:r>
              <a:rPr lang="as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3381" y="500447"/>
            <a:ext cx="5676106" cy="1252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429000" y="2509684"/>
            <a:ext cx="5334000" cy="3433916"/>
          </a:xfrm>
          <a:prstGeom prst="round2Diag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হালিম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গোপালদীঘি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কালিহাতী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টাংগাইল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u="sng" dirty="0" smtClean="0"/>
              <a:t>E-mail: </a:t>
            </a:r>
            <a:r>
              <a:rPr lang="en-US" sz="2400" u="sng" dirty="0" err="1" smtClean="0">
                <a:hlinkClick r:id="rId2"/>
              </a:rPr>
              <a:t>halimcsehpi@gmail.com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GDKPUHS\Training\ICT\Simulation Class\DSC_9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9684"/>
            <a:ext cx="29718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/>
          <p:cNvSpPr txBox="1">
            <a:spLocks/>
          </p:cNvSpPr>
          <p:nvPr/>
        </p:nvSpPr>
        <p:spPr>
          <a:xfrm>
            <a:off x="2627312" y="406400"/>
            <a:ext cx="4041775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bn-IN" sz="5400" dirty="0">
                <a:solidFill>
                  <a:srgbClr val="003300"/>
                </a:solidFill>
                <a:latin typeface="NikoshBAN" pitchFamily="2" charset="0"/>
                <a:ea typeface="+mj-ea"/>
                <a:cs typeface="NikoshBAN" pitchFamily="2" charset="0"/>
              </a:rPr>
              <a:t>পাঠ পরিচিতিঃ</a:t>
            </a: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990600" y="1600200"/>
            <a:ext cx="7239000" cy="495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০৪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৫০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ঃ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২৬/১2/২০১৯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116" y="304800"/>
            <a:ext cx="7744968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305800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7" y="1353026"/>
            <a:ext cx="3065717" cy="2189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17" y="1353263"/>
            <a:ext cx="3146394" cy="2132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4204648"/>
            <a:ext cx="2857500" cy="1752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00125" y="3583767"/>
            <a:ext cx="2667000" cy="56777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মানুষের মস্তিষ্ক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73133" y="4994829"/>
            <a:ext cx="2615293" cy="56777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ফাইল কেবিনেট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3632929"/>
            <a:ext cx="2126344" cy="48187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71912"/>
            <a:ext cx="2514600" cy="1819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7204" y="355937"/>
            <a:ext cx="387979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rot="19572937">
            <a:off x="-258318" y="2684315"/>
            <a:ext cx="5795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57599"/>
            <a:ext cx="2028825" cy="224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4" y="3657599"/>
            <a:ext cx="2171700" cy="2105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69" y="149514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828800"/>
            <a:ext cx="5648650" cy="903327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048000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500" y="3641347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র‌্যামের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500" y="4226122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হার্ডডিস্কের</a:t>
            </a:r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825425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358825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পেন</a:t>
            </a:r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ড্রাইভের</a:t>
            </a:r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7084" y="304800"/>
            <a:ext cx="2560316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agara Solid" pitchFamily="8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  <p:bldP spid="8" grpId="0"/>
      <p:bldP spid="10" grpId="0"/>
      <p:bldP spid="1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885" y="231961"/>
            <a:ext cx="2986022" cy="83939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র‌্যাম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329324"/>
            <a:ext cx="5181600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RAM-Random Access Memory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3505200" cy="3584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9361" y="2555544"/>
            <a:ext cx="51816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অস্থায়ী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মেমোরি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9361" y="3352800"/>
            <a:ext cx="5181600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বিদ্যু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ৎ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প্রবাহ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বন্ধ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হলে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র‌্যামের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মুছে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4128461"/>
            <a:ext cx="5181600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বন্ধ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করলে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র‌্যামের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মুছে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927924"/>
            <a:ext cx="51816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লিখন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/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পঠন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মেমোরি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999" y="5702589"/>
            <a:ext cx="8389961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তথ্যের উপর আর একটি তথ্য পড়লে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র‌্যামে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জমা কৃত আগের তথ্যটি মুছে যায়।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885" y="231961"/>
            <a:ext cx="2986022" cy="83939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র‌্যাম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763" y="5029200"/>
            <a:ext cx="8389961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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মেমোরিটা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ভিতরে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লাগানো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থাকে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বাইরে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দেখতে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পারি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65" y="1219200"/>
            <a:ext cx="6423471" cy="341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5738" y="381000"/>
            <a:ext cx="3721262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265474"/>
            <a:ext cx="8077200" cy="1754326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র‌্যামের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593376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6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</TotalTime>
  <Words>477</Words>
  <Application>Microsoft Office PowerPoint</Application>
  <PresentationFormat>On-screen Show (4:3)</PresentationFormat>
  <Paragraphs>76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Islam</cp:lastModifiedBy>
  <cp:revision>472</cp:revision>
  <dcterms:created xsi:type="dcterms:W3CDTF">2015-04-18T13:17:50Z</dcterms:created>
  <dcterms:modified xsi:type="dcterms:W3CDTF">2019-12-26T16:08:34Z</dcterms:modified>
</cp:coreProperties>
</file>