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4" r:id="rId12"/>
    <p:sldId id="275" r:id="rId13"/>
    <p:sldId id="265" r:id="rId14"/>
    <p:sldId id="269" r:id="rId15"/>
    <p:sldId id="270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>
      <p:cViewPr varScale="1">
        <p:scale>
          <a:sx n="74" d="100"/>
          <a:sy n="74" d="100"/>
        </p:scale>
        <p:origin x="128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mrbarua80@gmai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84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0392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শিখনফল-১ </a:t>
            </a:r>
            <a:endParaRPr lang="en-US" sz="1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1892252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জীবন-সঙ্গীত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(৩জন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) 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450815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NikoshBAN"/>
              </a:rPr>
              <a:t>কাজ-১(</a:t>
            </a:r>
            <a:r>
              <a:rPr lang="en-US" sz="2800" b="1" dirty="0" err="1" smtClean="0">
                <a:solidFill>
                  <a:srgbClr val="0070C0"/>
                </a:solidFill>
                <a:latin typeface="NikoshBAN"/>
              </a:rPr>
              <a:t>একক</a:t>
            </a:r>
            <a:r>
              <a:rPr lang="en-US" sz="28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/>
              </a:rPr>
              <a:t>কাজ</a:t>
            </a:r>
            <a:r>
              <a:rPr lang="en-US" sz="2800" b="1" dirty="0" smtClean="0">
                <a:solidFill>
                  <a:srgbClr val="0070C0"/>
                </a:solidFill>
                <a:latin typeface="NikoshBAN"/>
              </a:rPr>
              <a:t>)</a:t>
            </a:r>
            <a:endParaRPr lang="en-US" sz="2800" b="1" dirty="0">
              <a:solidFill>
                <a:srgbClr val="0070C0"/>
              </a:solidFill>
              <a:latin typeface="NikoshBAN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9318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NikoshBAN"/>
              </a:rPr>
              <a:t>শিখনফল-২ </a:t>
            </a:r>
            <a:endParaRPr lang="en-US" sz="1400" b="1" dirty="0"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2098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/>
              </a:rPr>
              <a:t>‘</a:t>
            </a:r>
            <a:r>
              <a:rPr lang="en-US" sz="2800" b="1" dirty="0" err="1" smtClean="0">
                <a:latin typeface="NikoshBAN"/>
              </a:rPr>
              <a:t>জীবন</a:t>
            </a:r>
            <a:r>
              <a:rPr lang="en-US" sz="2800" b="1" dirty="0" smtClean="0">
                <a:latin typeface="NikoshBAN"/>
              </a:rPr>
              <a:t>’ </a:t>
            </a:r>
            <a:r>
              <a:rPr lang="en-US" sz="2800" b="1" dirty="0" err="1" smtClean="0">
                <a:latin typeface="NikoshBAN"/>
              </a:rPr>
              <a:t>কী</a:t>
            </a:r>
            <a:r>
              <a:rPr lang="en-US" sz="2800" b="1" dirty="0" smtClean="0">
                <a:latin typeface="NikoshBAN"/>
              </a:rPr>
              <a:t> এ </a:t>
            </a:r>
            <a:r>
              <a:rPr lang="en-US" sz="2800" b="1" dirty="0" err="1" smtClean="0">
                <a:latin typeface="NikoshBAN"/>
              </a:rPr>
              <a:t>সম্পর্কে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তোমাদের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ধারণা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লেখ</a:t>
            </a:r>
            <a:r>
              <a:rPr lang="en-US" sz="2800" b="1" dirty="0" smtClean="0">
                <a:latin typeface="NikoshBAN"/>
              </a:rPr>
              <a:t>। </a:t>
            </a:r>
            <a:endParaRPr lang="en-US" sz="2800" b="1" dirty="0"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629126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NikoshBAN"/>
              </a:rPr>
              <a:t>কাজ-২(</a:t>
            </a:r>
            <a:r>
              <a:rPr lang="en-US" b="1" dirty="0" err="1" smtClean="0">
                <a:latin typeface="NikoshBAN"/>
              </a:rPr>
              <a:t>জোড়ায়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কাজ</a:t>
            </a:r>
            <a:r>
              <a:rPr lang="en-US" b="1" dirty="0" smtClean="0">
                <a:latin typeface="NikoshBAN"/>
              </a:rPr>
              <a:t>)</a:t>
            </a:r>
            <a:endParaRPr lang="en-US" b="1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795696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16099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NikoshBAN"/>
              </a:rPr>
              <a:t>শিখনফল-৩ </a:t>
            </a:r>
            <a:endParaRPr lang="en-US" sz="1400" dirty="0"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4572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NikoshBAN"/>
              </a:rPr>
              <a:t>কাজ-৩(</a:t>
            </a:r>
            <a:r>
              <a:rPr lang="en-US" sz="2400" b="1" dirty="0" err="1" smtClean="0">
                <a:latin typeface="NikoshBAN"/>
              </a:rPr>
              <a:t>দলগত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কাজ</a:t>
            </a:r>
            <a:r>
              <a:rPr lang="en-US" sz="2400" b="1" dirty="0" smtClean="0">
                <a:latin typeface="NikoshBAN"/>
              </a:rPr>
              <a:t>)</a:t>
            </a:r>
            <a:endParaRPr lang="en-US" sz="2400" b="1" dirty="0"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362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NikoshBAN"/>
              </a:rPr>
              <a:t>‘</a:t>
            </a:r>
            <a:r>
              <a:rPr lang="en-US" sz="2800" b="1" dirty="0" err="1" smtClean="0">
                <a:latin typeface="NikoshBAN"/>
              </a:rPr>
              <a:t>জীবন-সংগীত</a:t>
            </a:r>
            <a:r>
              <a:rPr lang="en-US" sz="2800" b="1" dirty="0" smtClean="0">
                <a:latin typeface="NikoshBAN"/>
              </a:rPr>
              <a:t>’ </a:t>
            </a:r>
            <a:r>
              <a:rPr lang="en-US" sz="2800" b="1" dirty="0" err="1" smtClean="0">
                <a:latin typeface="NikoshBAN"/>
              </a:rPr>
              <a:t>কবিতার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মূলভাব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বুলেট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পয়েন্টে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লেখ</a:t>
            </a:r>
            <a:r>
              <a:rPr lang="en-US" sz="2800" b="1" dirty="0" smtClean="0">
                <a:latin typeface="NikoshBAN"/>
              </a:rPr>
              <a:t>। </a:t>
            </a:r>
            <a:endParaRPr lang="en-US" sz="2800" b="1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901517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3048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u="sng" dirty="0" smtClean="0">
                <a:latin typeface="NikoshBAN" pitchFamily="2" charset="0"/>
                <a:cs typeface="NikoshBAN" pitchFamily="2" charset="0"/>
              </a:rPr>
              <a:t>শব্দার্থ </a:t>
            </a:r>
            <a:endParaRPr lang="en-US" sz="28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5566" y="1447800"/>
            <a:ext cx="2590800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আকিঞ্চন</a:t>
            </a:r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 </a:t>
            </a:r>
            <a:endParaRPr lang="en-US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5566" y="2514600"/>
            <a:ext cx="2590800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 err="1" smtClean="0">
                <a:ln/>
                <a:solidFill>
                  <a:schemeClr val="accent3"/>
                </a:solidFill>
                <a:latin typeface="NikoshBAN"/>
              </a:rPr>
              <a:t>দারা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NikoshBAN"/>
              </a:rPr>
              <a:t> </a:t>
            </a:r>
            <a:endParaRPr lang="en-US" sz="2800" b="1" dirty="0">
              <a:ln/>
              <a:solidFill>
                <a:schemeClr val="accent3"/>
              </a:solidFill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4953000"/>
            <a:ext cx="2590800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ধ্বজা</a:t>
            </a:r>
            <a:r>
              <a:rPr lang="en-US" sz="2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 </a:t>
            </a:r>
            <a:endParaRPr lang="en-US" sz="28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7366" y="4953000"/>
            <a:ext cx="2590800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পতাকা</a:t>
            </a:r>
            <a:r>
              <a:rPr lang="en-US" sz="2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 </a:t>
            </a:r>
            <a:endParaRPr lang="en-US" sz="28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22789" y="2514600"/>
            <a:ext cx="2590800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 err="1" smtClean="0">
                <a:ln/>
                <a:solidFill>
                  <a:schemeClr val="accent3"/>
                </a:solidFill>
                <a:latin typeface="NikoshBAN"/>
              </a:rPr>
              <a:t>স্ত্রী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NikoshBAN"/>
              </a:rPr>
              <a:t> </a:t>
            </a:r>
            <a:endParaRPr lang="en-US" sz="2800" b="1" dirty="0">
              <a:ln/>
              <a:solidFill>
                <a:schemeClr val="accent3"/>
              </a:solidFill>
              <a:latin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19569" y="1447800"/>
            <a:ext cx="2590800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চেষ্টা</a:t>
            </a:r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 </a:t>
            </a:r>
            <a:endParaRPr lang="en-US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19569" y="3745238"/>
            <a:ext cx="2590800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/>
              </a:rPr>
              <a:t>গৌরব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/>
              </a:rPr>
              <a:t> 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4493" y="3751109"/>
            <a:ext cx="2590800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/>
              </a:rPr>
              <a:t>মহিমা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/>
              </a:rPr>
              <a:t> 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9786" y="9659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71324"/>
            <a:ext cx="9144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just"/>
            <a:r>
              <a:rPr lang="bn-IN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১.‘দারা’ শব্দের অর্থ কী ?</a:t>
            </a:r>
          </a:p>
          <a:p>
            <a:pPr marL="800100" lvl="1" indent="-342900" algn="just"/>
            <a:r>
              <a:rPr lang="bn-IN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২.‘জীবন-সঙ্গীত’ কবিতার প্রথম চরণ লেখ। </a:t>
            </a:r>
          </a:p>
          <a:p>
            <a:pPr marL="800100" lvl="1" indent="-342900" algn="just"/>
            <a:r>
              <a:rPr lang="bn-IN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৩.‘জীবন-সঙ্গীত’ কবিতার শেষ চরণ লেখ। </a:t>
            </a:r>
          </a:p>
          <a:p>
            <a:pPr marL="800100" lvl="1" indent="-342900" algn="just"/>
            <a:r>
              <a:rPr lang="bn-IN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৪.‘জীবন-সঙ্গীত’ কবিতা কে রচনা ক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রেন</a:t>
            </a:r>
            <a:r>
              <a:rPr lang="bn-IN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pPr marL="800100" lvl="1" indent="-342900" algn="just"/>
            <a:r>
              <a:rPr lang="bn-IN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৫.‘ধ্বজা’ শব্দের অর্থ কী ? </a:t>
            </a:r>
            <a:endParaRPr lang="en-US" sz="24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lvl="1"/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৬.</a:t>
            </a:r>
            <a:r>
              <a:rPr lang="bn-IN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‘জীবন-সঙ্গীত</a:t>
            </a:r>
            <a:r>
              <a:rPr lang="bn-IN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’ কবিতাটি কোন </a:t>
            </a:r>
            <a:r>
              <a:rPr lang="bn-IN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কবিতার </a:t>
            </a:r>
            <a:r>
              <a:rPr lang="bn-IN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ভাবানুবাদ?</a:t>
            </a:r>
          </a:p>
          <a:p>
            <a:pPr lvl="1"/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৭.</a:t>
            </a:r>
            <a:r>
              <a:rPr lang="bn-IN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‘জীবন-সঙ্গীত</a:t>
            </a:r>
            <a:r>
              <a:rPr lang="bn-IN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’ কবিতাটি  </a:t>
            </a:r>
            <a:r>
              <a:rPr lang="bn-IN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কোন </a:t>
            </a:r>
            <a:r>
              <a:rPr lang="en-US" sz="2400" b="1" dirty="0" err="1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কবিতার </a:t>
            </a:r>
            <a:r>
              <a:rPr lang="bn-IN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ভাবানুবাদ?</a:t>
            </a:r>
          </a:p>
          <a:p>
            <a:pPr lvl="1"/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৮.</a:t>
            </a:r>
            <a:r>
              <a:rPr lang="bn-IN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‘আকিঞ্চন</a:t>
            </a:r>
            <a:r>
              <a:rPr lang="bn-IN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’ শব্দের অর্থ কী? </a:t>
            </a:r>
          </a:p>
          <a:p>
            <a:pPr lvl="1"/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৯.</a:t>
            </a:r>
            <a:r>
              <a:rPr lang="bn-IN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‘বৃত্রসংহার</a:t>
            </a:r>
            <a:r>
              <a:rPr lang="bn-IN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’ কোন ধরনের সাহিত্য ? </a:t>
            </a:r>
          </a:p>
          <a:p>
            <a:pPr lvl="1"/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১০.</a:t>
            </a:r>
            <a:r>
              <a:rPr lang="bn-IN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হেমচন্দ্র </a:t>
            </a:r>
            <a:r>
              <a:rPr lang="bn-IN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বন্দ্যোপাধ্যায় কোন জেলায় জন্মগ্রহণ করেন?  </a:t>
            </a:r>
          </a:p>
          <a:p>
            <a:pPr marL="800100" lvl="1" indent="-342900" algn="just"/>
            <a:endParaRPr lang="bn-IN" sz="24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800100" lvl="1" indent="-342900" algn="just"/>
            <a:r>
              <a:rPr lang="bn-IN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bn-IN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949473"/>
            <a:ext cx="9144000" cy="156966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bn-IN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১.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স্ত্রী  ২. বলো না কাতর স্বরে বৃথা জন্ম এ সংসারে  ৩. রত হয়ে নিজ নিজ কাজে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৪. হেমচন্দ্র বন্দ্যোপাধ্যায়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৫. পতাকা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৬. A Psalm of life   ৭. Henry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Woadsworth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Longfellow   ৮.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৯.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মহাকাব্য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১০.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হুগলি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457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u="sng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24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743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“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ইতিবাচক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চিন্তার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হতাশা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কাটিয়ে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সফলতা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অর্জন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”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১০টি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24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2667000"/>
            <a:ext cx="5715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NikoshBAN"/>
              </a:rPr>
              <a:t>ধন্যবাদ</a:t>
            </a:r>
            <a:r>
              <a:rPr lang="en-US" sz="115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NikoshBAN"/>
              </a:rPr>
              <a:t> </a:t>
            </a:r>
            <a:endParaRPr lang="en-US" sz="11500" b="1" dirty="0">
              <a:ln>
                <a:solidFill>
                  <a:srgbClr val="FF0000"/>
                </a:solidFill>
              </a:ln>
              <a:solidFill>
                <a:schemeClr val="bg1"/>
              </a:solidFill>
              <a:latin typeface="NikoshB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11733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2600" y="2590800"/>
            <a:ext cx="6324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/>
              </a:rPr>
              <a:t>শুভেচ্ছা</a:t>
            </a:r>
            <a:r>
              <a:rPr lang="en-US" sz="115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/>
              </a:rPr>
              <a:t> </a:t>
            </a:r>
            <a:endParaRPr lang="en-US" sz="115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B0F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876337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90807_133850.jpg"/>
          <p:cNvPicPr>
            <a:picLocks noChangeAspect="1"/>
          </p:cNvPicPr>
          <p:nvPr/>
        </p:nvPicPr>
        <p:blipFill>
          <a:blip r:embed="rId2" cstate="print"/>
          <a:srcRect l="9615" t="14530" r="46154" b="23932"/>
          <a:stretch>
            <a:fillRect/>
          </a:stretch>
        </p:blipFill>
        <p:spPr>
          <a:xfrm rot="5400000">
            <a:off x="3505199" y="1638301"/>
            <a:ext cx="1752601" cy="137160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066800" y="3505200"/>
            <a:ext cx="6629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মিহির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রঞ্জন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বড়ুয়া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</a:p>
          <a:p>
            <a:pPr algn="ctr"/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বি.এ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(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অনার্স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),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এম.এ,এম.এড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</a:p>
          <a:p>
            <a:pPr algn="ctr"/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সহকারি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শিক্ষক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(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বাংলা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)</a:t>
            </a:r>
          </a:p>
          <a:p>
            <a:pPr algn="ctr"/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বান্দরবান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সরকারি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বালিকা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উচ্চ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বিদ্যালয়</a:t>
            </a:r>
            <a:endParaRPr lang="en-US" sz="24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  <a:p>
            <a:pPr algn="ctr"/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ই-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মেইলঃ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hlinkClick r:id="rId3"/>
              </a:rPr>
              <a:t>mrbarua80@gmail.com</a:t>
            </a:r>
            <a:endParaRPr lang="en-US" sz="24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  <a:p>
            <a:pPr algn="ctr"/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মোবাইলঃ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০১৮-৭৫১১৯৭৬৫ 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ass-9-10-ssc-all-pdf-textbooks-of-bangladesh-free-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533400"/>
            <a:ext cx="2103985" cy="26112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18792" y="3581400"/>
            <a:ext cx="518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/>
              </a:rPr>
              <a:t>শ্রেণিঃ</a:t>
            </a:r>
            <a:r>
              <a:rPr lang="en-US" sz="2400" b="1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/>
              </a:rPr>
              <a:t>নবম-দশম</a:t>
            </a:r>
            <a:endParaRPr lang="en-US" sz="2400" b="1" dirty="0" smtClean="0">
              <a:ln w="9525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/>
            </a:endParaRPr>
          </a:p>
          <a:p>
            <a:pPr algn="ctr"/>
            <a:r>
              <a:rPr lang="en-US" sz="2400" b="1" dirty="0" err="1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/>
              </a:rPr>
              <a:t>বিষয়ঃ</a:t>
            </a:r>
            <a:r>
              <a:rPr lang="en-US" sz="2400" b="1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/>
              </a:rPr>
              <a:t>বাংলা</a:t>
            </a:r>
            <a:r>
              <a:rPr lang="en-US" sz="2400" b="1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/>
              </a:rPr>
              <a:t>সাহিত্য</a:t>
            </a:r>
            <a:endParaRPr lang="en-US" sz="2400" b="1" dirty="0" smtClean="0">
              <a:ln w="9525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/>
            </a:endParaRPr>
          </a:p>
          <a:p>
            <a:pPr algn="ctr"/>
            <a:r>
              <a:rPr lang="en-US" sz="2400" b="1" dirty="0" err="1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/>
              </a:rPr>
              <a:t>সময়ঃ</a:t>
            </a:r>
            <a:r>
              <a:rPr lang="en-US" sz="2400" b="1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/>
              </a:rPr>
              <a:t> ৫০ </a:t>
            </a:r>
            <a:r>
              <a:rPr lang="en-US" sz="2400" b="1" dirty="0" err="1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/>
              </a:rPr>
              <a:t>মিনিট</a:t>
            </a:r>
            <a:endParaRPr lang="en-US" sz="2400" b="1" dirty="0" smtClean="0">
              <a:ln w="9525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/>
            </a:endParaRPr>
          </a:p>
          <a:p>
            <a:pPr algn="ctr"/>
            <a:r>
              <a:rPr lang="en-US" sz="2400" b="1" dirty="0" err="1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/>
              </a:rPr>
              <a:t>অধ্যায়ঃ</a:t>
            </a:r>
            <a:r>
              <a:rPr lang="en-US" sz="2400" b="1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/>
              </a:rPr>
              <a:t>কবিতা</a:t>
            </a:r>
            <a:endParaRPr lang="en-US" sz="2400" b="1" dirty="0" smtClean="0">
              <a:ln w="9525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/>
            </a:endParaRPr>
          </a:p>
          <a:p>
            <a:pPr algn="ctr"/>
            <a:r>
              <a:rPr lang="en-US" sz="2400" b="1" dirty="0" err="1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/>
              </a:rPr>
              <a:t>তারিখঃ</a:t>
            </a:r>
            <a:r>
              <a:rPr lang="en-US" sz="2400" b="1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/>
              </a:rPr>
              <a:t> ০০ / ০০ / ০০ </a:t>
            </a:r>
            <a:endParaRPr lang="en-US" sz="2400" b="1" dirty="0">
              <a:ln w="9525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-17172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u="sng" dirty="0" smtClean="0">
                <a:latin typeface="NikoshBAN" pitchFamily="2" charset="0"/>
                <a:cs typeface="NikoshBAN" pitchFamily="2" charset="0"/>
              </a:rPr>
              <a:t>ছবিতে আমরা কী দেখতে </a:t>
            </a:r>
            <a:r>
              <a:rPr lang="en-US" sz="2400" b="1" u="sng" dirty="0" err="1" smtClean="0"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bn-IN" sz="2400" b="1" u="sng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400" b="1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334" y="914400"/>
            <a:ext cx="2647264" cy="205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133" y="4197733"/>
            <a:ext cx="2751666" cy="1981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7733"/>
            <a:ext cx="3048000" cy="20063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00" y="914400"/>
            <a:ext cx="3027268" cy="20574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81400" y="16002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 w="6600">
                  <a:solidFill>
                    <a:srgbClr val="0070C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/>
              </a:rPr>
              <a:t>হতাশা</a:t>
            </a:r>
            <a:r>
              <a:rPr lang="en-US" sz="3200" b="1" dirty="0" smtClean="0">
                <a:ln w="6600">
                  <a:solidFill>
                    <a:srgbClr val="0070C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/>
              </a:rPr>
              <a:t> </a:t>
            </a:r>
            <a:endParaRPr lang="en-US" sz="3200" b="1" dirty="0">
              <a:ln w="6600">
                <a:solidFill>
                  <a:srgbClr val="0070C0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7000" y="3340682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NikoshBAN"/>
              </a:rPr>
              <a:t>হতাশা</a:t>
            </a:r>
            <a:r>
              <a:rPr lang="en-US" sz="24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/>
              </a:rPr>
              <a:t>কাটানোর</a:t>
            </a:r>
            <a:r>
              <a:rPr lang="en-US" sz="24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/>
              </a:rPr>
              <a:t>উপায়</a:t>
            </a:r>
            <a:r>
              <a:rPr lang="en-US" sz="24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/>
              </a:rPr>
              <a:t>কী</a:t>
            </a:r>
            <a:r>
              <a:rPr lang="en-US" sz="2400" b="1" dirty="0" smtClean="0">
                <a:solidFill>
                  <a:srgbClr val="0070C0"/>
                </a:solidFill>
                <a:latin typeface="NikoshBAN"/>
              </a:rPr>
              <a:t>?  </a:t>
            </a:r>
            <a:endParaRPr lang="en-US" sz="2400" b="1" dirty="0">
              <a:solidFill>
                <a:srgbClr val="0070C0"/>
              </a:solidFill>
              <a:latin typeface="NikoshB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6858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u="sng" dirty="0" smtClean="0">
                <a:latin typeface="NikoshBAN" pitchFamily="2" charset="0"/>
                <a:cs typeface="NikoshBAN" pitchFamily="2" charset="0"/>
              </a:rPr>
              <a:t>জীবন-সঙ্গীত </a:t>
            </a:r>
            <a:endParaRPr lang="en-US" sz="28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12954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হেমচন্দ্র বন্দ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্যো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পাধ্যায়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3810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u="sng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28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133600"/>
            <a:ext cx="9144000" cy="255454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3"/>
            <a:r>
              <a:rPr lang="bn-IN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শিক্ষার্থীরা- </a:t>
            </a:r>
          </a:p>
          <a:p>
            <a:pPr lvl="3"/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১.</a:t>
            </a:r>
            <a:r>
              <a:rPr lang="bn-IN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কবিতাটি </a:t>
            </a:r>
            <a:r>
              <a:rPr lang="bn-IN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আবৃত্তি করতে পা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IN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বে। </a:t>
            </a:r>
            <a:endParaRPr lang="en-US" sz="32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lvl="3"/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২. ’</a:t>
            </a:r>
            <a:r>
              <a:rPr lang="bn-IN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’</a:t>
            </a:r>
            <a:r>
              <a:rPr lang="bn-IN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সম্পর্কে স্বকীয় চিন্তার প্রকাশ ঘটাতে পা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IN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বে। </a:t>
            </a:r>
          </a:p>
          <a:p>
            <a:pPr lvl="3"/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৩.</a:t>
            </a:r>
            <a:r>
              <a:rPr lang="bn-IN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কবিতার মূলভাব বলতে পা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IN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বে। </a:t>
            </a:r>
            <a:endParaRPr lang="en-US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71608"/>
            <a:ext cx="1828800" cy="21412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0" y="107288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NikoshBAN"/>
              </a:rPr>
              <a:t>হেমচন্দ্র</a:t>
            </a:r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NikoshBAN"/>
              </a:rPr>
              <a:t>বন্দ্যোপাধ্যায়</a:t>
            </a:r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9718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b="1" spc="50" dirty="0" err="1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/>
              </a:rPr>
              <a:t>জন্মঃ</a:t>
            </a:r>
            <a:r>
              <a:rPr lang="en-US" b="1" spc="5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/>
              </a:rPr>
              <a:t> ১৮৩৮খ্রি,১৭ </a:t>
            </a:r>
            <a:r>
              <a:rPr lang="en-US" b="1" spc="50" dirty="0" err="1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/>
              </a:rPr>
              <a:t>এপ্রিল</a:t>
            </a:r>
            <a:endParaRPr lang="en-US" b="1" spc="50" dirty="0" smtClean="0">
              <a:ln w="9525" cmpd="sng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/>
            </a:endParaRPr>
          </a:p>
          <a:p>
            <a:pPr lvl="2"/>
            <a:r>
              <a:rPr lang="en-US" b="1" spc="50" dirty="0" err="1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/>
              </a:rPr>
              <a:t>জেলাঃ</a:t>
            </a:r>
            <a:r>
              <a:rPr lang="en-US" b="1" spc="5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/>
              </a:rPr>
              <a:t> </a:t>
            </a:r>
            <a:r>
              <a:rPr lang="en-US" b="1" spc="50" dirty="0" err="1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/>
              </a:rPr>
              <a:t>হুগলি,গুলিটা</a:t>
            </a:r>
            <a:r>
              <a:rPr lang="en-US" b="1" spc="5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/>
              </a:rPr>
              <a:t> </a:t>
            </a:r>
            <a:r>
              <a:rPr lang="en-US" b="1" spc="50" dirty="0" err="1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/>
              </a:rPr>
              <a:t>রাজবল্লভ</a:t>
            </a:r>
            <a:r>
              <a:rPr lang="en-US" b="1" spc="5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/>
              </a:rPr>
              <a:t> </a:t>
            </a:r>
            <a:r>
              <a:rPr lang="en-US" b="1" spc="50" dirty="0" err="1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/>
              </a:rPr>
              <a:t>গ্রামে</a:t>
            </a:r>
            <a:endParaRPr lang="en-US" b="1" spc="50" dirty="0" smtClean="0">
              <a:ln w="9525" cmpd="sng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/>
            </a:endParaRPr>
          </a:p>
          <a:p>
            <a:pPr lvl="2"/>
            <a:r>
              <a:rPr lang="en-US" b="1" spc="50" dirty="0" err="1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/>
              </a:rPr>
              <a:t>পিতাঃ</a:t>
            </a:r>
            <a:r>
              <a:rPr lang="en-US" b="1" spc="5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/>
              </a:rPr>
              <a:t> </a:t>
            </a:r>
            <a:r>
              <a:rPr lang="en-US" b="1" spc="50" dirty="0" err="1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/>
              </a:rPr>
              <a:t>কৈলাশচন্দ্র</a:t>
            </a:r>
            <a:r>
              <a:rPr lang="en-US" b="1" spc="5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/>
              </a:rPr>
              <a:t> </a:t>
            </a:r>
            <a:r>
              <a:rPr lang="en-US" b="1" spc="50" dirty="0" err="1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/>
              </a:rPr>
              <a:t>বন্দ্যোপাধ্যায়</a:t>
            </a:r>
            <a:endParaRPr lang="en-US" b="1" spc="50" dirty="0" smtClean="0">
              <a:ln w="9525" cmpd="sng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/>
            </a:endParaRPr>
          </a:p>
          <a:p>
            <a:pPr lvl="2"/>
            <a:r>
              <a:rPr lang="en-US" b="1" spc="50" dirty="0" err="1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/>
              </a:rPr>
              <a:t>শিক্ষাঃ</a:t>
            </a:r>
            <a:r>
              <a:rPr lang="en-US" b="1" spc="5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/>
              </a:rPr>
              <a:t> </a:t>
            </a:r>
            <a:r>
              <a:rPr lang="en-US" b="1" spc="50" dirty="0" err="1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/>
              </a:rPr>
              <a:t>খিদিরপুর</a:t>
            </a:r>
            <a:r>
              <a:rPr lang="en-US" b="1" spc="5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/>
              </a:rPr>
              <a:t> </a:t>
            </a:r>
            <a:r>
              <a:rPr lang="en-US" b="1" spc="50" dirty="0" err="1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/>
              </a:rPr>
              <a:t>বাংলা</a:t>
            </a:r>
            <a:r>
              <a:rPr lang="en-US" b="1" spc="5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/>
              </a:rPr>
              <a:t> </a:t>
            </a:r>
            <a:r>
              <a:rPr lang="en-US" b="1" spc="50" dirty="0" err="1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/>
              </a:rPr>
              <a:t>স্কুল,প্রসন্ন</a:t>
            </a:r>
            <a:r>
              <a:rPr lang="en-US" b="1" spc="5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/>
              </a:rPr>
              <a:t> </a:t>
            </a:r>
            <a:r>
              <a:rPr lang="en-US" b="1" spc="50" dirty="0" err="1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/>
              </a:rPr>
              <a:t>কুমারের</a:t>
            </a:r>
            <a:r>
              <a:rPr lang="en-US" b="1" spc="5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/>
              </a:rPr>
              <a:t> </a:t>
            </a:r>
            <a:r>
              <a:rPr lang="en-US" b="1" spc="50" dirty="0" err="1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/>
              </a:rPr>
              <a:t>আশ্রয়ে</a:t>
            </a:r>
            <a:r>
              <a:rPr lang="en-US" b="1" spc="5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/>
              </a:rPr>
              <a:t> </a:t>
            </a:r>
            <a:r>
              <a:rPr lang="en-US" b="1" spc="50" dirty="0" err="1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/>
              </a:rPr>
              <a:t>ইংরেজি</a:t>
            </a:r>
            <a:r>
              <a:rPr lang="en-US" b="1" spc="5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/>
              </a:rPr>
              <a:t> </a:t>
            </a:r>
            <a:r>
              <a:rPr lang="en-US" b="1" spc="50" dirty="0" err="1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/>
              </a:rPr>
              <a:t>শেখা</a:t>
            </a:r>
            <a:r>
              <a:rPr lang="en-US" b="1" spc="5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/>
              </a:rPr>
              <a:t>, </a:t>
            </a:r>
            <a:r>
              <a:rPr lang="en-US" b="1" spc="50" dirty="0" err="1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/>
              </a:rPr>
              <a:t>হিন্দু</a:t>
            </a:r>
            <a:endParaRPr lang="en-US" b="1" spc="50" dirty="0">
              <a:ln w="9525" cmpd="sng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/>
            </a:endParaRPr>
          </a:p>
          <a:p>
            <a:pPr lvl="2"/>
            <a:r>
              <a:rPr lang="en-US" b="1" spc="50" dirty="0" err="1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/>
              </a:rPr>
              <a:t>কলেজে</a:t>
            </a:r>
            <a:r>
              <a:rPr lang="en-US" b="1" spc="5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/>
              </a:rPr>
              <a:t> </a:t>
            </a:r>
            <a:r>
              <a:rPr lang="en-US" b="1" spc="50" dirty="0" err="1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/>
              </a:rPr>
              <a:t>ডিগ্রি</a:t>
            </a:r>
            <a:r>
              <a:rPr lang="en-US" b="1" spc="5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/>
              </a:rPr>
              <a:t> </a:t>
            </a:r>
          </a:p>
          <a:p>
            <a:pPr lvl="2"/>
            <a:r>
              <a:rPr lang="en-US" b="1" spc="50" dirty="0" err="1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/>
              </a:rPr>
              <a:t>কর্মজীবনঃ</a:t>
            </a:r>
            <a:r>
              <a:rPr lang="en-US" b="1" spc="5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/>
              </a:rPr>
              <a:t> </a:t>
            </a:r>
            <a:r>
              <a:rPr lang="en-US" b="1" spc="50" dirty="0" err="1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/>
              </a:rPr>
              <a:t>সরকারি</a:t>
            </a:r>
            <a:r>
              <a:rPr lang="en-US" b="1" spc="5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/>
              </a:rPr>
              <a:t> </a:t>
            </a:r>
            <a:r>
              <a:rPr lang="en-US" b="1" spc="50" dirty="0" err="1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/>
              </a:rPr>
              <a:t>চাকুরি</a:t>
            </a:r>
            <a:r>
              <a:rPr lang="en-US" b="1" spc="5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/>
              </a:rPr>
              <a:t>, </a:t>
            </a:r>
            <a:r>
              <a:rPr lang="en-US" b="1" spc="50" dirty="0" err="1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/>
              </a:rPr>
              <a:t>স্কুল</a:t>
            </a:r>
            <a:r>
              <a:rPr lang="en-US" b="1" spc="5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/>
              </a:rPr>
              <a:t> </a:t>
            </a:r>
            <a:r>
              <a:rPr lang="en-US" b="1" spc="50" dirty="0" err="1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/>
              </a:rPr>
              <a:t>শিক্ষকতা</a:t>
            </a:r>
            <a:r>
              <a:rPr lang="en-US" b="1" spc="5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/>
              </a:rPr>
              <a:t>, </a:t>
            </a:r>
            <a:r>
              <a:rPr lang="en-US" b="1" spc="50" dirty="0" err="1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/>
              </a:rPr>
              <a:t>আইন</a:t>
            </a:r>
            <a:r>
              <a:rPr lang="en-US" b="1" spc="5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/>
              </a:rPr>
              <a:t> </a:t>
            </a:r>
            <a:r>
              <a:rPr lang="en-US" b="1" spc="50" dirty="0" err="1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/>
              </a:rPr>
              <a:t>ব্যবসা</a:t>
            </a:r>
            <a:r>
              <a:rPr lang="en-US" b="1" spc="5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/>
              </a:rPr>
              <a:t> </a:t>
            </a:r>
          </a:p>
          <a:p>
            <a:pPr lvl="2"/>
            <a:r>
              <a:rPr lang="en-US" b="1" spc="50" dirty="0" err="1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/>
              </a:rPr>
              <a:t>কাব্যগ্রন্থঃ</a:t>
            </a:r>
            <a:r>
              <a:rPr lang="en-US" b="1" spc="5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/>
              </a:rPr>
              <a:t> </a:t>
            </a:r>
            <a:r>
              <a:rPr lang="en-US" b="1" spc="50" dirty="0" err="1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/>
              </a:rPr>
              <a:t>বৃত্রসংহার,চিন্তাতরঙ্গিনী,বীরবাহু</a:t>
            </a:r>
            <a:r>
              <a:rPr lang="en-US" b="1" spc="5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/>
              </a:rPr>
              <a:t>, </a:t>
            </a:r>
            <a:r>
              <a:rPr lang="en-US" b="1" spc="50" dirty="0" err="1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/>
              </a:rPr>
              <a:t>আশা</a:t>
            </a:r>
            <a:r>
              <a:rPr lang="en-US" b="1" spc="5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/>
              </a:rPr>
              <a:t> </a:t>
            </a:r>
            <a:r>
              <a:rPr lang="en-US" b="1" spc="50" dirty="0" err="1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/>
              </a:rPr>
              <a:t>কানন,ছায়াময়ী</a:t>
            </a:r>
            <a:endParaRPr lang="en-US" b="1" spc="50" dirty="0" smtClean="0">
              <a:ln w="9525" cmpd="sng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/>
            </a:endParaRPr>
          </a:p>
          <a:p>
            <a:pPr lvl="2"/>
            <a:r>
              <a:rPr lang="en-US" b="1" spc="50" dirty="0" err="1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/>
              </a:rPr>
              <a:t>সমসাময়িক</a:t>
            </a:r>
            <a:r>
              <a:rPr lang="en-US" b="1" spc="5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/>
              </a:rPr>
              <a:t> </a:t>
            </a:r>
            <a:r>
              <a:rPr lang="en-US" b="1" spc="50" dirty="0" err="1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/>
              </a:rPr>
              <a:t>কবিঃ</a:t>
            </a:r>
            <a:r>
              <a:rPr lang="en-US" b="1" spc="5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/>
              </a:rPr>
              <a:t> </a:t>
            </a:r>
            <a:r>
              <a:rPr lang="en-US" b="1" spc="50" dirty="0" err="1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/>
              </a:rPr>
              <a:t>মাইকেল</a:t>
            </a:r>
            <a:r>
              <a:rPr lang="en-US" b="1" spc="5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/>
              </a:rPr>
              <a:t> </a:t>
            </a:r>
            <a:r>
              <a:rPr lang="en-US" b="1" spc="50" dirty="0" err="1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/>
              </a:rPr>
              <a:t>মধুসূদন</a:t>
            </a:r>
            <a:r>
              <a:rPr lang="en-US" b="1" spc="5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/>
              </a:rPr>
              <a:t> </a:t>
            </a:r>
            <a:r>
              <a:rPr lang="en-US" b="1" spc="50" dirty="0" err="1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/>
              </a:rPr>
              <a:t>দত্ত</a:t>
            </a:r>
            <a:r>
              <a:rPr lang="en-US" b="1" spc="5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/>
              </a:rPr>
              <a:t> </a:t>
            </a:r>
          </a:p>
          <a:p>
            <a:pPr lvl="2"/>
            <a:r>
              <a:rPr lang="en-US" b="1" spc="50" dirty="0" err="1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/>
              </a:rPr>
              <a:t>মৃত্যুঃ</a:t>
            </a:r>
            <a:r>
              <a:rPr lang="en-US" b="1" spc="5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/>
              </a:rPr>
              <a:t> ১৯০৩ </a:t>
            </a:r>
            <a:r>
              <a:rPr lang="en-US" b="1" spc="50" dirty="0" err="1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/>
              </a:rPr>
              <a:t>খ্রি</a:t>
            </a:r>
            <a:r>
              <a:rPr lang="en-US" b="1" spc="5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/>
              </a:rPr>
              <a:t>., ২৪মে  </a:t>
            </a:r>
          </a:p>
          <a:p>
            <a:pPr lvl="2"/>
            <a:r>
              <a:rPr lang="en-US" b="1" spc="5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/>
              </a:rPr>
              <a:t>  </a:t>
            </a:r>
            <a:endParaRPr lang="en-US" b="1" spc="50" dirty="0">
              <a:ln w="9525" cmpd="sng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0"/>
            <a:ext cx="441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শিখনফল-১ </a:t>
            </a:r>
            <a:endParaRPr lang="en-US" sz="1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3500" y="1152287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জীবন-সঙ্গীত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শুনি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-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849109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354</Words>
  <Application>Microsoft Office PowerPoint</Application>
  <PresentationFormat>On-screen Show (4:3)</PresentationFormat>
  <Paragraphs>72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mihir ranjan barua</cp:lastModifiedBy>
  <cp:revision>31</cp:revision>
  <dcterms:created xsi:type="dcterms:W3CDTF">2006-08-16T00:00:00Z</dcterms:created>
  <dcterms:modified xsi:type="dcterms:W3CDTF">2019-12-26T17:54:55Z</dcterms:modified>
</cp:coreProperties>
</file>