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6"/>
  </p:notesMasterIdLst>
  <p:sldIdLst>
    <p:sldId id="274" r:id="rId8"/>
    <p:sldId id="256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76" r:id="rId17"/>
    <p:sldId id="265" r:id="rId18"/>
    <p:sldId id="268" r:id="rId19"/>
    <p:sldId id="278" r:id="rId20"/>
    <p:sldId id="267" r:id="rId21"/>
    <p:sldId id="269" r:id="rId22"/>
    <p:sldId id="271" r:id="rId23"/>
    <p:sldId id="272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2" autoAdjust="0"/>
    <p:restoredTop sz="94660"/>
  </p:normalViewPr>
  <p:slideViewPr>
    <p:cSldViewPr>
      <p:cViewPr>
        <p:scale>
          <a:sx n="50" d="100"/>
          <a:sy n="50" d="100"/>
        </p:scale>
        <p:origin x="-213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F1912-E94C-4F87-BFB1-11574473B80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8B2B2-E589-4F91-B80C-240042486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2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8B2B2-E589-4F91-B80C-2400424862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6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5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04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49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9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8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2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01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25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79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1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7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40000"/>
            <a:ext cx="6248400" cy="41656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A1A9454-E9E6-49AA-8BFF-2306FEE2BAF3}"/>
              </a:ext>
            </a:extLst>
          </p:cNvPr>
          <p:cNvGrpSpPr/>
          <p:nvPr/>
        </p:nvGrpSpPr>
        <p:grpSpPr>
          <a:xfrm>
            <a:off x="1372344" y="609600"/>
            <a:ext cx="6019056" cy="2209800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CD31444A-9C3E-4A2D-ACFE-6882C411FE40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DD182B6-8BD6-4CE0-B691-756D85E80BF0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056D7A0-4CE7-43CA-898B-04F71D3A9208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7229B219-B37C-416C-9C52-91C767BBCA0A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0B3D677-E7A6-4332-A757-CFFEF5F9E02A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756D4E46-0284-4F53-ABE0-95CD83DE0626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58853270-65F5-47B1-A8A0-7397F4C70482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DBA25FC5-1E9F-471D-B916-3128DF23DAAA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F9C1CBF-9E3F-45E5-A277-DBDF915506E3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15" name="Half Frame 1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1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1"/>
            <a:ext cx="4264101" cy="36575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28601"/>
            <a:ext cx="4171950" cy="36575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9050" y="4419600"/>
            <a:ext cx="8893251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অনিবাসী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			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প্রোগ্রামকে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সংক্রমন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			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নিস্ক্রিয়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47872" y="228600"/>
            <a:ext cx="3264429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Non-Resident School</a:t>
            </a:r>
            <a:endParaRPr lang="en-US" sz="4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92300" y="4114800"/>
            <a:ext cx="59436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অনিবাসী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9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00300" y="990600"/>
            <a:ext cx="3467100" cy="10668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2925092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অনিবাসী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নিবাসী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 rot="19079196">
            <a:off x="127000" y="1614487"/>
            <a:ext cx="2573887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10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90600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762000" y="4495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52" y="311150"/>
            <a:ext cx="3114448" cy="3690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57571"/>
            <a:ext cx="1854502" cy="34810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5171"/>
            <a:ext cx="3657600" cy="348102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31950" y="4218944"/>
            <a:ext cx="5803900" cy="73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01165" y="4128772"/>
            <a:ext cx="582528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81200" y="4284988"/>
            <a:ext cx="5308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মু্ক্ত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8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2489817" y="2906486"/>
            <a:ext cx="4088165" cy="783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48792" y="2971800"/>
            <a:ext cx="517021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বিভ্ন্নি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প্যাটার্ন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38101" y="3048000"/>
            <a:ext cx="9144000" cy="115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.exe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কার্যকরী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ফাইলকে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আক্রমন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exe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ফাইলকে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অনেকখানি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আপডেট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923392" y="2851813"/>
            <a:ext cx="6019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সুনিদির্ষ্ট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34899" y="3048000"/>
            <a:ext cx="88932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প্যার্টানের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গবেষনা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9649" y="3160001"/>
            <a:ext cx="8988500" cy="110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তালিকার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ডিলেট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03211"/>
            <a:ext cx="8458200" cy="222618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63764" y="76200"/>
            <a:ext cx="8475436" cy="2895600"/>
            <a:chOff x="58964" y="309520"/>
            <a:chExt cx="8475436" cy="350677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043"/>
            <a:stretch/>
          </p:blipFill>
          <p:spPr>
            <a:xfrm>
              <a:off x="58964" y="309520"/>
              <a:ext cx="2684236" cy="350677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54"/>
            <a:stretch/>
          </p:blipFill>
          <p:spPr>
            <a:xfrm>
              <a:off x="2567679" y="309520"/>
              <a:ext cx="2918721" cy="350677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011" y="408398"/>
              <a:ext cx="3059389" cy="3309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612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81200" y="914400"/>
            <a:ext cx="205739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2590800"/>
            <a:ext cx="7780687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এন্টি-ভাইরাস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54" y="643427"/>
            <a:ext cx="2488145" cy="14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6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3581400" cy="11430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2133600"/>
            <a:ext cx="8493200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অনিবাসী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600" dirty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বেশিরভাগ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ফাইলকে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আক্রমন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l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45403" y="1143000"/>
            <a:ext cx="3653193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কাজ: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801" y="2590800"/>
            <a:ext cx="805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971800" y="914400"/>
            <a:ext cx="4038600" cy="1143000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নীতিকথা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22667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নৈতিকতা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673444"/>
            <a:ext cx="7162800" cy="2222156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43000" y="2590800"/>
            <a:ext cx="7162800" cy="3429000"/>
            <a:chOff x="1143000" y="2286000"/>
            <a:chExt cx="6477000" cy="27157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2286000"/>
              <a:ext cx="4267200" cy="271576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2289174"/>
              <a:ext cx="2209800" cy="2712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91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6" name="Half Frame 5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3276600" y="5334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3048000"/>
            <a:ext cx="4572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বয়েজ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: 01710-098 430</a:t>
            </a:r>
          </a:p>
          <a:p>
            <a:pPr marL="0" indent="0" algn="ctr">
              <a:buNone/>
            </a:pP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milsha2012@gmail.com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29200" y="2819400"/>
            <a:ext cx="228600" cy="2514600"/>
            <a:chOff x="4800600" y="2057400"/>
            <a:chExt cx="152400" cy="17526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800600" y="2057400"/>
              <a:ext cx="0" cy="1752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53000" y="2057400"/>
              <a:ext cx="0" cy="1752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76800" y="2209800"/>
              <a:ext cx="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1600200" cy="1719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5407100" y="2667000"/>
            <a:ext cx="35845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50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22/12/2019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905000" y="381000"/>
            <a:ext cx="5562600" cy="746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14600" y="4267200"/>
            <a:ext cx="3886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graphicFrame>
        <p:nvGraphicFramePr>
          <p:cNvPr id="15" name="Object 14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963196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22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0" y="181606"/>
            <a:ext cx="8702750" cy="652399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  <p:sp>
        <p:nvSpPr>
          <p:cNvPr id="12" name="Horizontal Scroll 11"/>
          <p:cNvSpPr/>
          <p:nvPr/>
        </p:nvSpPr>
        <p:spPr>
          <a:xfrm>
            <a:off x="955600" y="-76200"/>
            <a:ext cx="7274000" cy="1828800"/>
          </a:xfrm>
          <a:prstGeom prst="horizontalScroll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8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0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28600" y="990600"/>
            <a:ext cx="49530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i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08914" y="2005467"/>
            <a:ext cx="74676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তা বলতে 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ম্যালওয়্যার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নিষ্কৃতি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eriod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219200" y="4495800"/>
            <a:ext cx="6477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54844" y="2256742"/>
            <a:ext cx="5191582" cy="1080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54844" y="2252206"/>
            <a:ext cx="5478571" cy="150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পুনরুৎপাদনের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977818" y="2264385"/>
            <a:ext cx="5191582" cy="1080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7779" y="990600"/>
            <a:ext cx="4269921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438400" y="4456980"/>
            <a:ext cx="4248150" cy="691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739875"/>
              </p:ext>
            </p:extLst>
          </p:nvPr>
        </p:nvGraphicFramePr>
        <p:xfrm>
          <a:off x="1408339" y="241884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8339" y="241884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1905000" y="4495800"/>
            <a:ext cx="6019800" cy="733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4600" y="838200"/>
            <a:ext cx="3581400" cy="1143000"/>
          </a:xfrm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কাজ: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95827" y="2478314"/>
            <a:ext cx="7052773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ü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643427" cy="6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552700" y="838200"/>
            <a:ext cx="4191000" cy="1276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6"/>
                </a:solidFill>
              </a:rPr>
              <a:t>কম্পিউটার</a:t>
            </a:r>
            <a:r>
              <a:rPr lang="en-US" sz="3600" dirty="0" smtClean="0">
                <a:solidFill>
                  <a:schemeClr val="accent6"/>
                </a:solidFill>
              </a:rPr>
              <a:t>  </a:t>
            </a:r>
            <a:r>
              <a:rPr lang="en-US" sz="3600" dirty="0" err="1" smtClean="0">
                <a:solidFill>
                  <a:schemeClr val="accent6"/>
                </a:solidFill>
              </a:rPr>
              <a:t>ভাইরাস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57250" y="3657600"/>
            <a:ext cx="3028950" cy="231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অনিবাসী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ভাইরাস</a:t>
            </a:r>
            <a:endParaRPr lang="en-US" sz="3200" dirty="0"/>
          </a:p>
          <a:p>
            <a:pPr algn="ctr"/>
            <a:r>
              <a:rPr lang="en-US" sz="2400" dirty="0" smtClean="0"/>
              <a:t>Non-Resident </a:t>
            </a:r>
            <a:r>
              <a:rPr lang="en-US" sz="3200" dirty="0" smtClean="0"/>
              <a:t>Virus</a:t>
            </a:r>
          </a:p>
        </p:txBody>
      </p:sp>
      <p:sp>
        <p:nvSpPr>
          <p:cNvPr id="12" name="Oval 11"/>
          <p:cNvSpPr/>
          <p:nvPr/>
        </p:nvSpPr>
        <p:spPr>
          <a:xfrm>
            <a:off x="5105400" y="3657600"/>
            <a:ext cx="3159199" cy="231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নিবাসী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ভাইরাস</a:t>
            </a:r>
            <a:endParaRPr lang="en-US" sz="3200" dirty="0" smtClean="0"/>
          </a:p>
          <a:p>
            <a:pPr algn="ctr"/>
            <a:r>
              <a:rPr lang="en-US" sz="3200" dirty="0" smtClean="0"/>
              <a:t>Resident Virus</a:t>
            </a:r>
            <a:endParaRPr lang="en-US" sz="3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971800" y="2209800"/>
            <a:ext cx="16764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48200" y="2217266"/>
            <a:ext cx="1219200" cy="1592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2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268"/>
            <a:ext cx="9116339" cy="6839732"/>
            <a:chOff x="0" y="18268"/>
            <a:chExt cx="9116339" cy="6839732"/>
          </a:xfrm>
          <a:solidFill>
            <a:srgbClr val="92D050"/>
          </a:solidFill>
        </p:grpSpPr>
        <p:sp>
          <p:nvSpPr>
            <p:cNvPr id="5" name="Half Frame 4"/>
            <p:cNvSpPr/>
            <p:nvPr/>
          </p:nvSpPr>
          <p:spPr>
            <a:xfrm>
              <a:off x="19050" y="19050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55174" y="39608"/>
              <a:ext cx="582505" cy="539825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5338" y="6325462"/>
              <a:ext cx="607876" cy="4572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721800" y="6276344"/>
              <a:ext cx="381000" cy="533400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" y="552450"/>
            <a:ext cx="4333504" cy="33337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48200" y="516164"/>
            <a:ext cx="4264101" cy="3370035"/>
            <a:chOff x="4648200" y="516164"/>
            <a:chExt cx="4264101" cy="33700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516164"/>
              <a:ext cx="4264101" cy="3370035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4648200" y="533400"/>
              <a:ext cx="2076972" cy="1447800"/>
              <a:chOff x="5992971" y="1320800"/>
              <a:chExt cx="2076972" cy="143056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992971" y="1532164"/>
                <a:ext cx="2076972" cy="1219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Resident School</a:t>
                </a:r>
                <a:endParaRPr lang="en-US" sz="4000" dirty="0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95" t="3986" r="36027" b="76086"/>
              <a:stretch/>
            </p:blipFill>
            <p:spPr>
              <a:xfrm>
                <a:off x="5992971" y="1320800"/>
                <a:ext cx="2076972" cy="889000"/>
              </a:xfrm>
              <a:prstGeom prst="rect">
                <a:avLst/>
              </a:prstGeom>
            </p:spPr>
          </p:pic>
        </p:grpSp>
      </p:grpSp>
      <p:sp>
        <p:nvSpPr>
          <p:cNvPr id="12" name="Title 1"/>
          <p:cNvSpPr txBox="1">
            <a:spLocks/>
          </p:cNvSpPr>
          <p:nvPr/>
        </p:nvSpPr>
        <p:spPr>
          <a:xfrm>
            <a:off x="157774" y="4339549"/>
            <a:ext cx="889325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নিবাসী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ঢুকে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		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যখনেই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তখনেই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সংক্রমিত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333500" y="4102100"/>
            <a:ext cx="66294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নিবাসী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3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393</Words>
  <Application>Microsoft Office PowerPoint</Application>
  <PresentationFormat>On-screen Show (4:3)</PresentationFormat>
  <Paragraphs>70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Office Theme</vt:lpstr>
      <vt:lpstr>1_Office Theme</vt:lpstr>
      <vt:lpstr>Apex</vt:lpstr>
      <vt:lpstr>Hardcover</vt:lpstr>
      <vt:lpstr>Flow</vt:lpstr>
      <vt:lpstr>Concourse</vt:lpstr>
      <vt:lpstr>Trek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কাজ:</vt:lpstr>
      <vt:lpstr>PowerPoint Presentation</vt:lpstr>
      <vt:lpstr>PowerPoint Presentation</vt:lpstr>
      <vt:lpstr>PowerPoint Presentation</vt:lpstr>
      <vt:lpstr>জোড়ায় কাজ:</vt:lpstr>
      <vt:lpstr>PowerPoint Presentation</vt:lpstr>
      <vt:lpstr>PowerPoint Presentation</vt:lpstr>
      <vt:lpstr>PowerPoint Presentation</vt:lpstr>
      <vt:lpstr>মূল্যায়ন:</vt:lpstr>
      <vt:lpstr>PowerPoint Presentation</vt:lpstr>
      <vt:lpstr>নীতিকথা</vt:lpstr>
      <vt:lpstr> সবাইকে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IS</dc:creator>
  <cp:lastModifiedBy>Windows User</cp:lastModifiedBy>
  <cp:revision>82</cp:revision>
  <dcterms:created xsi:type="dcterms:W3CDTF">2006-08-16T00:00:00Z</dcterms:created>
  <dcterms:modified xsi:type="dcterms:W3CDTF">2019-12-27T13:21:51Z</dcterms:modified>
</cp:coreProperties>
</file>