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0" r:id="rId4"/>
    <p:sldId id="267" r:id="rId5"/>
    <p:sldId id="271" r:id="rId6"/>
    <p:sldId id="269" r:id="rId7"/>
    <p:sldId id="268" r:id="rId8"/>
    <p:sldId id="275" r:id="rId9"/>
    <p:sldId id="276" r:id="rId10"/>
    <p:sldId id="277" r:id="rId11"/>
    <p:sldId id="272" r:id="rId12"/>
    <p:sldId id="273" r:id="rId13"/>
    <p:sldId id="274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97ED6-0687-43B6-8E64-86733C50435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0B33A-DDA9-4F34-BD2C-F7D55DB2CD5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নির্বাহী ক্ষমতা ও কাজ,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2C4C0-9704-4BFA-9B63-CE8C13C7F347}" type="parTrans" cxnId="{41821EE7-9F7D-48E0-969A-39A3244F8496}">
      <dgm:prSet/>
      <dgm:spPr/>
      <dgm:t>
        <a:bodyPr/>
        <a:lstStyle/>
        <a:p>
          <a:endParaRPr lang="en-US"/>
        </a:p>
      </dgm:t>
    </dgm:pt>
    <dgm:pt modelId="{25D7100B-7B07-4143-8201-AF9D03089D99}" type="sibTrans" cxnId="{41821EE7-9F7D-48E0-969A-39A3244F8496}">
      <dgm:prSet/>
      <dgm:spPr/>
      <dgm:t>
        <a:bodyPr/>
        <a:lstStyle/>
        <a:p>
          <a:endParaRPr lang="en-US"/>
        </a:p>
      </dgm:t>
    </dgm:pt>
    <dgm:pt modelId="{2298C617-F651-499C-BB14-9824E880AAD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806FAC-B16E-46D4-AEEC-B37621D8FE80}" type="parTrans" cxnId="{67119400-462B-4CF6-8790-8D3A7EA3B5C1}">
      <dgm:prSet/>
      <dgm:spPr/>
      <dgm:t>
        <a:bodyPr/>
        <a:lstStyle/>
        <a:p>
          <a:endParaRPr lang="en-US"/>
        </a:p>
      </dgm:t>
    </dgm:pt>
    <dgm:pt modelId="{126E0FBC-8196-44CB-AF24-535DD5E63B4E}" type="sibTrans" cxnId="{67119400-462B-4CF6-8790-8D3A7EA3B5C1}">
      <dgm:prSet/>
      <dgm:spPr/>
      <dgm:t>
        <a:bodyPr/>
        <a:lstStyle/>
        <a:p>
          <a:endParaRPr lang="en-US"/>
        </a:p>
      </dgm:t>
    </dgm:pt>
    <dgm:pt modelId="{899D345A-31E8-43A1-B947-F17F8067ED1B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IN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অর্থ সংক্রান্ত কাজ,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500A0-C23E-49CB-8B64-9100D2ADCEF0}" type="parTrans" cxnId="{8E253C20-7D79-4E72-81EC-5A1510A39015}">
      <dgm:prSet/>
      <dgm:spPr/>
      <dgm:t>
        <a:bodyPr/>
        <a:lstStyle/>
        <a:p>
          <a:endParaRPr lang="en-US"/>
        </a:p>
      </dgm:t>
    </dgm:pt>
    <dgm:pt modelId="{50133E69-672E-4890-8D6E-6640AB6757A3}" type="sibTrans" cxnId="{8E253C20-7D79-4E72-81EC-5A1510A39015}">
      <dgm:prSet/>
      <dgm:spPr/>
      <dgm:t>
        <a:bodyPr/>
        <a:lstStyle/>
        <a:p>
          <a:endParaRPr lang="en-US"/>
        </a:p>
      </dgm:t>
    </dgm:pt>
    <dgm:pt modelId="{A2E89E84-7B32-4AE4-ADF3-2B5FDEAC737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মন্ত্রী সভার নেতা,</a:t>
          </a:r>
          <a:endParaRPr lang="en-US" sz="2400" dirty="0">
            <a:solidFill>
              <a:schemeClr val="accent4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1781F-E188-486C-9164-BF6BF66C4929}" type="parTrans" cxnId="{CA282C82-680B-4C17-BD0A-422C467F8DB0}">
      <dgm:prSet/>
      <dgm:spPr/>
      <dgm:t>
        <a:bodyPr/>
        <a:lstStyle/>
        <a:p>
          <a:endParaRPr lang="en-US"/>
        </a:p>
      </dgm:t>
    </dgm:pt>
    <dgm:pt modelId="{0591A259-9A90-484C-B8EE-F23C078F7AC3}" type="sibTrans" cxnId="{CA282C82-680B-4C17-BD0A-422C467F8DB0}">
      <dgm:prSet/>
      <dgm:spPr/>
      <dgm:t>
        <a:bodyPr/>
        <a:lstStyle/>
        <a:p>
          <a:endParaRPr lang="en-US"/>
        </a:p>
      </dgm:t>
    </dgm:pt>
    <dgm:pt modelId="{43E68707-0FEB-4566-90B3-95C1C5276073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৫।আইন সভার নেতা,</a:t>
          </a:r>
          <a:endParaRPr lang="en-US" sz="2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11B83-5C4E-41B7-8AF6-67586FB60609}" type="parTrans" cxnId="{D64DF234-508A-40DE-AFFA-EC60A2F97BF8}">
      <dgm:prSet/>
      <dgm:spPr/>
      <dgm:t>
        <a:bodyPr/>
        <a:lstStyle/>
        <a:p>
          <a:endParaRPr lang="en-US"/>
        </a:p>
      </dgm:t>
    </dgm:pt>
    <dgm:pt modelId="{015B499D-DCC1-4C0B-909C-3642A2AD545E}" type="sibTrans" cxnId="{D64DF234-508A-40DE-AFFA-EC60A2F97BF8}">
      <dgm:prSet/>
      <dgm:spPr/>
      <dgm:t>
        <a:bodyPr/>
        <a:lstStyle/>
        <a:p>
          <a:endParaRPr lang="en-US"/>
        </a:p>
      </dgm:t>
    </dgm:pt>
    <dgm:pt modelId="{8F7EF3B9-C12B-4205-93DB-023C816765F9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দলের নেতা হিসেবে কাজ,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F848D3-985E-40D7-89C4-122BCF83EC3C}" type="parTrans" cxnId="{F59DCCDA-921B-4F9D-92BC-CAFC0AEFFA91}">
      <dgm:prSet/>
      <dgm:spPr/>
      <dgm:t>
        <a:bodyPr/>
        <a:lstStyle/>
        <a:p>
          <a:endParaRPr lang="en-US"/>
        </a:p>
      </dgm:t>
    </dgm:pt>
    <dgm:pt modelId="{5D7C0C52-FB5E-4C79-A894-C41C8D4E082D}" type="sibTrans" cxnId="{F59DCCDA-921B-4F9D-92BC-CAFC0AEFFA91}">
      <dgm:prSet/>
      <dgm:spPr/>
      <dgm:t>
        <a:bodyPr/>
        <a:lstStyle/>
        <a:p>
          <a:endParaRPr lang="en-US"/>
        </a:p>
      </dgm:t>
    </dgm:pt>
    <dgm:pt modelId="{D8DDE6DB-6639-4D0F-8AB2-6A5876C4E9C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জাতির নেতা,</a:t>
          </a:r>
          <a:endParaRPr lang="en-US" sz="2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C98EC7-D7DB-447B-9132-3669DF30BAD5}" type="parTrans" cxnId="{68C2112F-AF30-4097-9F59-B04543F2A469}">
      <dgm:prSet/>
      <dgm:spPr/>
      <dgm:t>
        <a:bodyPr/>
        <a:lstStyle/>
        <a:p>
          <a:endParaRPr lang="en-US"/>
        </a:p>
      </dgm:t>
    </dgm:pt>
    <dgm:pt modelId="{DD146FE2-2EB3-4081-99A8-37552CD4978D}" type="sibTrans" cxnId="{68C2112F-AF30-4097-9F59-B04543F2A469}">
      <dgm:prSet/>
      <dgm:spPr/>
      <dgm:t>
        <a:bodyPr/>
        <a:lstStyle/>
        <a:p>
          <a:endParaRPr lang="en-US"/>
        </a:p>
      </dgm:t>
    </dgm:pt>
    <dgm:pt modelId="{51248A8B-D8EB-44A1-8643-C4B1B353299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৮।রাষ্ট্রপতির পরামর্শ দাতা,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F1BAE-49C2-4CCB-9831-EBC26432D146}" type="parTrans" cxnId="{04C4AC28-120D-4D06-8C1A-47567E7C4613}">
      <dgm:prSet/>
      <dgm:spPr/>
      <dgm:t>
        <a:bodyPr/>
        <a:lstStyle/>
        <a:p>
          <a:endParaRPr lang="en-US"/>
        </a:p>
      </dgm:t>
    </dgm:pt>
    <dgm:pt modelId="{80DC2445-B60F-4951-8386-11E533FC2385}" type="sibTrans" cxnId="{04C4AC28-120D-4D06-8C1A-47567E7C4613}">
      <dgm:prSet/>
      <dgm:spPr/>
      <dgm:t>
        <a:bodyPr/>
        <a:lstStyle/>
        <a:p>
          <a:endParaRPr lang="en-US"/>
        </a:p>
      </dgm:t>
    </dgm:pt>
    <dgm:pt modelId="{913BE5A5-25BF-491C-995D-6491A5AA6A3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2000" dirty="0" smtClean="0">
              <a:solidFill>
                <a:schemeClr val="tx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জরুরী অবস্থা মোকাবেলা,</a:t>
          </a:r>
          <a:endParaRPr lang="en-US" sz="2000" dirty="0">
            <a:solidFill>
              <a:schemeClr val="tx2">
                <a:lumMod val="10000"/>
                <a:lumOff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909F0-9510-47E5-A164-934A3187EF60}" type="parTrans" cxnId="{0483FC96-C153-401E-93C2-198B1F6FF8A1}">
      <dgm:prSet/>
      <dgm:spPr/>
      <dgm:t>
        <a:bodyPr/>
        <a:lstStyle/>
        <a:p>
          <a:endParaRPr lang="en-US"/>
        </a:p>
      </dgm:t>
    </dgm:pt>
    <dgm:pt modelId="{9B5F5F3C-A791-4B94-9979-361B88814960}" type="sibTrans" cxnId="{0483FC96-C153-401E-93C2-198B1F6FF8A1}">
      <dgm:prSet/>
      <dgm:spPr/>
      <dgm:t>
        <a:bodyPr/>
        <a:lstStyle/>
        <a:p>
          <a:endParaRPr lang="en-US"/>
        </a:p>
      </dgm:t>
    </dgm:pt>
    <dgm:pt modelId="{0C665637-3F4A-4F88-95B5-322997A01F2D}" type="pres">
      <dgm:prSet presAssocID="{D9597ED6-0687-43B6-8E64-86733C50435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CDC910A-262B-40D1-A31B-19D5CD862ACE}" type="pres">
      <dgm:prSet presAssocID="{4310B33A-DDA9-4F34-BD2C-F7D55DB2CD5A}" presName="compNode" presStyleCnt="0"/>
      <dgm:spPr/>
    </dgm:pt>
    <dgm:pt modelId="{F250E6F4-A860-4C0F-B126-DA9703D7F3F2}" type="pres">
      <dgm:prSet presAssocID="{4310B33A-DDA9-4F34-BD2C-F7D55DB2CD5A}" presName="dummyConnPt" presStyleCnt="0"/>
      <dgm:spPr/>
    </dgm:pt>
    <dgm:pt modelId="{C8F713E2-3D3D-4CF1-9429-1C2388F1D969}" type="pres">
      <dgm:prSet presAssocID="{4310B33A-DDA9-4F34-BD2C-F7D55DB2CD5A}" presName="node" presStyleLbl="node1" presStyleIdx="0" presStyleCnt="9" custLinFactNeighborX="-66343" custLinFactNeighborY="1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5D47B-57D9-4914-9B32-E21D503B5B7D}" type="pres">
      <dgm:prSet presAssocID="{25D7100B-7B07-4143-8201-AF9D03089D9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21D1698-3FDC-48B9-B55D-2BD1593BD01C}" type="pres">
      <dgm:prSet presAssocID="{2298C617-F651-499C-BB14-9824E880AAD9}" presName="compNode" presStyleCnt="0"/>
      <dgm:spPr/>
    </dgm:pt>
    <dgm:pt modelId="{C2CC031F-3476-40C3-896E-46DAA32EC2E9}" type="pres">
      <dgm:prSet presAssocID="{2298C617-F651-499C-BB14-9824E880AAD9}" presName="dummyConnPt" presStyleCnt="0"/>
      <dgm:spPr/>
    </dgm:pt>
    <dgm:pt modelId="{312639BA-0B77-4A0E-91C2-C96E425C5141}" type="pres">
      <dgm:prSet presAssocID="{2298C617-F651-499C-BB14-9824E880AAD9}" presName="node" presStyleLbl="node1" presStyleIdx="1" presStyleCnt="9" custLinFactNeighborX="-64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277C6-FD8F-4763-B3FB-1FD97BEC1B66}" type="pres">
      <dgm:prSet presAssocID="{126E0FBC-8196-44CB-AF24-535DD5E63B4E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E6CDC06-D371-48EE-8FB5-546ACD97FFB4}" type="pres">
      <dgm:prSet presAssocID="{899D345A-31E8-43A1-B947-F17F8067ED1B}" presName="compNode" presStyleCnt="0"/>
      <dgm:spPr/>
    </dgm:pt>
    <dgm:pt modelId="{8D6D6238-5A8F-4338-A831-6A37AAF374A8}" type="pres">
      <dgm:prSet presAssocID="{899D345A-31E8-43A1-B947-F17F8067ED1B}" presName="dummyConnPt" presStyleCnt="0"/>
      <dgm:spPr/>
    </dgm:pt>
    <dgm:pt modelId="{2087B3E1-180B-4A49-B694-D5A741993D37}" type="pres">
      <dgm:prSet presAssocID="{899D345A-31E8-43A1-B947-F17F8067ED1B}" presName="node" presStyleLbl="node1" presStyleIdx="2" presStyleCnt="9" custLinFactNeighborX="-63715" custLinFactNeighborY="-4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CD635-F895-439C-95DF-2454932E5C36}" type="pres">
      <dgm:prSet presAssocID="{50133E69-672E-4890-8D6E-6640AB6757A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66D3F43-6FB9-4E35-8486-DD0AC1931A3E}" type="pres">
      <dgm:prSet presAssocID="{A2E89E84-7B32-4AE4-ADF3-2B5FDEAC7378}" presName="compNode" presStyleCnt="0"/>
      <dgm:spPr/>
    </dgm:pt>
    <dgm:pt modelId="{818366DC-A829-4A84-855A-7EC8E60A2BB3}" type="pres">
      <dgm:prSet presAssocID="{A2E89E84-7B32-4AE4-ADF3-2B5FDEAC7378}" presName="dummyConnPt" presStyleCnt="0"/>
      <dgm:spPr/>
    </dgm:pt>
    <dgm:pt modelId="{1C19A693-2AD2-4EF1-B1AF-F8C22074EBDB}" type="pres">
      <dgm:prSet presAssocID="{A2E89E84-7B32-4AE4-ADF3-2B5FDEAC73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6F4CD-C4FF-451D-BA8E-C3DB829E8624}" type="pres">
      <dgm:prSet presAssocID="{0591A259-9A90-484C-B8EE-F23C078F7AC3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82057AA-5018-4985-BC1E-330652BBB97B}" type="pres">
      <dgm:prSet presAssocID="{43E68707-0FEB-4566-90B3-95C1C5276073}" presName="compNode" presStyleCnt="0"/>
      <dgm:spPr/>
    </dgm:pt>
    <dgm:pt modelId="{6FD84A52-CA7D-41B5-BFA4-3EC6216440D6}" type="pres">
      <dgm:prSet presAssocID="{43E68707-0FEB-4566-90B3-95C1C5276073}" presName="dummyConnPt" presStyleCnt="0"/>
      <dgm:spPr/>
    </dgm:pt>
    <dgm:pt modelId="{64262C43-D465-4D83-840C-0F8F3E2D8E07}" type="pres">
      <dgm:prSet presAssocID="{43E68707-0FEB-4566-90B3-95C1C5276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0E0C9-86F7-42FE-BE17-0DDDA273F936}" type="pres">
      <dgm:prSet presAssocID="{015B499D-DCC1-4C0B-909C-3642A2AD545E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A985905-5A21-4A4E-9079-A6DA5B9926B7}" type="pres">
      <dgm:prSet presAssocID="{8F7EF3B9-C12B-4205-93DB-023C816765F9}" presName="compNode" presStyleCnt="0"/>
      <dgm:spPr/>
    </dgm:pt>
    <dgm:pt modelId="{3D3F54FD-15DD-4F6F-81B5-E14448E6325F}" type="pres">
      <dgm:prSet presAssocID="{8F7EF3B9-C12B-4205-93DB-023C816765F9}" presName="dummyConnPt" presStyleCnt="0"/>
      <dgm:spPr/>
    </dgm:pt>
    <dgm:pt modelId="{5DEF3A16-CC36-4AE7-AC16-2D878F1D9680}" type="pres">
      <dgm:prSet presAssocID="{8F7EF3B9-C12B-4205-93DB-023C816765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E3DB5-77B6-4CD4-8774-E12F56567840}" type="pres">
      <dgm:prSet presAssocID="{5D7C0C52-FB5E-4C79-A894-C41C8D4E082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F8F82D9-1202-407F-A26A-0CADD8E3BEB6}" type="pres">
      <dgm:prSet presAssocID="{D8DDE6DB-6639-4D0F-8AB2-6A5876C4E9C6}" presName="compNode" presStyleCnt="0"/>
      <dgm:spPr/>
    </dgm:pt>
    <dgm:pt modelId="{39FB05C5-EA58-4269-821E-1D0AA5D923B4}" type="pres">
      <dgm:prSet presAssocID="{D8DDE6DB-6639-4D0F-8AB2-6A5876C4E9C6}" presName="dummyConnPt" presStyleCnt="0"/>
      <dgm:spPr/>
    </dgm:pt>
    <dgm:pt modelId="{00B21F52-9067-4B25-AEF6-E03457782CD8}" type="pres">
      <dgm:prSet presAssocID="{D8DDE6DB-6639-4D0F-8AB2-6A5876C4E9C6}" presName="node" presStyleLbl="node1" presStyleIdx="6" presStyleCnt="9" custLinFactNeighborX="76788" custLinFactNeighborY="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D3AA2-C4D7-4BFC-8640-6E705F59C21F}" type="pres">
      <dgm:prSet presAssocID="{DD146FE2-2EB3-4081-99A8-37552CD4978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9D3426F3-B32D-4C90-A533-30B6EDBA15C3}" type="pres">
      <dgm:prSet presAssocID="{51248A8B-D8EB-44A1-8643-C4B1B353299C}" presName="compNode" presStyleCnt="0"/>
      <dgm:spPr/>
    </dgm:pt>
    <dgm:pt modelId="{9885412E-2312-4684-9212-07CD32044D70}" type="pres">
      <dgm:prSet presAssocID="{51248A8B-D8EB-44A1-8643-C4B1B353299C}" presName="dummyConnPt" presStyleCnt="0"/>
      <dgm:spPr/>
    </dgm:pt>
    <dgm:pt modelId="{A71FAF3E-CE41-4A2D-9856-DA362D34414B}" type="pres">
      <dgm:prSet presAssocID="{51248A8B-D8EB-44A1-8643-C4B1B353299C}" presName="node" presStyleLbl="node1" presStyleIdx="7" presStyleCnt="9" custLinFactNeighborX="85392" custLinFactNeighborY="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650C-962F-4199-BF88-6DE64E2D7EA0}" type="pres">
      <dgm:prSet presAssocID="{80DC2445-B60F-4951-8386-11E533FC238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A96CE5B-DFE7-4E67-94CB-2AC3F30B66A4}" type="pres">
      <dgm:prSet presAssocID="{913BE5A5-25BF-491C-995D-6491A5AA6A36}" presName="compNode" presStyleCnt="0"/>
      <dgm:spPr/>
    </dgm:pt>
    <dgm:pt modelId="{67ECE426-CA27-44D3-AC66-7C5436E5B4D4}" type="pres">
      <dgm:prSet presAssocID="{913BE5A5-25BF-491C-995D-6491A5AA6A36}" presName="dummyConnPt" presStyleCnt="0"/>
      <dgm:spPr/>
    </dgm:pt>
    <dgm:pt modelId="{AFAAC132-6640-49C4-A92D-F6E839A2E713}" type="pres">
      <dgm:prSet presAssocID="{913BE5A5-25BF-491C-995D-6491A5AA6A36}" presName="node" presStyleLbl="node1" presStyleIdx="8" presStyleCnt="9" custLinFactNeighborX="87363" custLinFactNeighborY="-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21EE7-9F7D-48E0-969A-39A3244F8496}" srcId="{D9597ED6-0687-43B6-8E64-86733C504355}" destId="{4310B33A-DDA9-4F34-BD2C-F7D55DB2CD5A}" srcOrd="0" destOrd="0" parTransId="{9932C4C0-9704-4BFA-9B63-CE8C13C7F347}" sibTransId="{25D7100B-7B07-4143-8201-AF9D03089D99}"/>
    <dgm:cxn modelId="{02327D72-99CC-4CFD-9099-07D55D3E7D6D}" type="presOf" srcId="{D9597ED6-0687-43B6-8E64-86733C504355}" destId="{0C665637-3F4A-4F88-95B5-322997A01F2D}" srcOrd="0" destOrd="0" presId="urn:microsoft.com/office/officeart/2005/8/layout/bProcess4"/>
    <dgm:cxn modelId="{68C2112F-AF30-4097-9F59-B04543F2A469}" srcId="{D9597ED6-0687-43B6-8E64-86733C504355}" destId="{D8DDE6DB-6639-4D0F-8AB2-6A5876C4E9C6}" srcOrd="6" destOrd="0" parTransId="{BCC98EC7-D7DB-447B-9132-3669DF30BAD5}" sibTransId="{DD146FE2-2EB3-4081-99A8-37552CD4978D}"/>
    <dgm:cxn modelId="{0E820055-BC25-44A5-BC53-19AA8257A81E}" type="presOf" srcId="{4310B33A-DDA9-4F34-BD2C-F7D55DB2CD5A}" destId="{C8F713E2-3D3D-4CF1-9429-1C2388F1D969}" srcOrd="0" destOrd="0" presId="urn:microsoft.com/office/officeart/2005/8/layout/bProcess4"/>
    <dgm:cxn modelId="{1BF87228-43EC-42A3-8535-6B460A932062}" type="presOf" srcId="{51248A8B-D8EB-44A1-8643-C4B1B353299C}" destId="{A71FAF3E-CE41-4A2D-9856-DA362D34414B}" srcOrd="0" destOrd="0" presId="urn:microsoft.com/office/officeart/2005/8/layout/bProcess4"/>
    <dgm:cxn modelId="{CA282C82-680B-4C17-BD0A-422C467F8DB0}" srcId="{D9597ED6-0687-43B6-8E64-86733C504355}" destId="{A2E89E84-7B32-4AE4-ADF3-2B5FDEAC7378}" srcOrd="3" destOrd="0" parTransId="{3C21781F-E188-486C-9164-BF6BF66C4929}" sibTransId="{0591A259-9A90-484C-B8EE-F23C078F7AC3}"/>
    <dgm:cxn modelId="{D0B26F27-A034-4431-8D74-E8F5491ED711}" type="presOf" srcId="{8F7EF3B9-C12B-4205-93DB-023C816765F9}" destId="{5DEF3A16-CC36-4AE7-AC16-2D878F1D9680}" srcOrd="0" destOrd="0" presId="urn:microsoft.com/office/officeart/2005/8/layout/bProcess4"/>
    <dgm:cxn modelId="{915B8C0B-C2B0-4245-B2C7-FB433DD9A0B4}" type="presOf" srcId="{126E0FBC-8196-44CB-AF24-535DD5E63B4E}" destId="{F77277C6-FD8F-4763-B3FB-1FD97BEC1B66}" srcOrd="0" destOrd="0" presId="urn:microsoft.com/office/officeart/2005/8/layout/bProcess4"/>
    <dgm:cxn modelId="{04C4AC28-120D-4D06-8C1A-47567E7C4613}" srcId="{D9597ED6-0687-43B6-8E64-86733C504355}" destId="{51248A8B-D8EB-44A1-8643-C4B1B353299C}" srcOrd="7" destOrd="0" parTransId="{06DF1BAE-49C2-4CCB-9831-EBC26432D146}" sibTransId="{80DC2445-B60F-4951-8386-11E533FC2385}"/>
    <dgm:cxn modelId="{50FBCF8F-5E40-4F9E-AECA-DE3F22860F89}" type="presOf" srcId="{5D7C0C52-FB5E-4C79-A894-C41C8D4E082D}" destId="{863E3DB5-77B6-4CD4-8774-E12F56567840}" srcOrd="0" destOrd="0" presId="urn:microsoft.com/office/officeart/2005/8/layout/bProcess4"/>
    <dgm:cxn modelId="{8E253C20-7D79-4E72-81EC-5A1510A39015}" srcId="{D9597ED6-0687-43B6-8E64-86733C504355}" destId="{899D345A-31E8-43A1-B947-F17F8067ED1B}" srcOrd="2" destOrd="0" parTransId="{978500A0-C23E-49CB-8B64-9100D2ADCEF0}" sibTransId="{50133E69-672E-4890-8D6E-6640AB6757A3}"/>
    <dgm:cxn modelId="{D64DF234-508A-40DE-AFFA-EC60A2F97BF8}" srcId="{D9597ED6-0687-43B6-8E64-86733C504355}" destId="{43E68707-0FEB-4566-90B3-95C1C5276073}" srcOrd="4" destOrd="0" parTransId="{6FC11B83-5C4E-41B7-8AF6-67586FB60609}" sibTransId="{015B499D-DCC1-4C0B-909C-3642A2AD545E}"/>
    <dgm:cxn modelId="{8BD3C648-A4F6-4C78-ABFE-5BC70870E757}" type="presOf" srcId="{80DC2445-B60F-4951-8386-11E533FC2385}" destId="{B72C650C-962F-4199-BF88-6DE64E2D7EA0}" srcOrd="0" destOrd="0" presId="urn:microsoft.com/office/officeart/2005/8/layout/bProcess4"/>
    <dgm:cxn modelId="{F59DCCDA-921B-4F9D-92BC-CAFC0AEFFA91}" srcId="{D9597ED6-0687-43B6-8E64-86733C504355}" destId="{8F7EF3B9-C12B-4205-93DB-023C816765F9}" srcOrd="5" destOrd="0" parTransId="{EDF848D3-985E-40D7-89C4-122BCF83EC3C}" sibTransId="{5D7C0C52-FB5E-4C79-A894-C41C8D4E082D}"/>
    <dgm:cxn modelId="{BA07B072-F63F-45F5-A72B-0454E12C661D}" type="presOf" srcId="{D8DDE6DB-6639-4D0F-8AB2-6A5876C4E9C6}" destId="{00B21F52-9067-4B25-AEF6-E03457782CD8}" srcOrd="0" destOrd="0" presId="urn:microsoft.com/office/officeart/2005/8/layout/bProcess4"/>
    <dgm:cxn modelId="{8329E503-EE7F-4D8B-83E3-E7B205493E90}" type="presOf" srcId="{50133E69-672E-4890-8D6E-6640AB6757A3}" destId="{240CD635-F895-439C-95DF-2454932E5C36}" srcOrd="0" destOrd="0" presId="urn:microsoft.com/office/officeart/2005/8/layout/bProcess4"/>
    <dgm:cxn modelId="{67119400-462B-4CF6-8790-8D3A7EA3B5C1}" srcId="{D9597ED6-0687-43B6-8E64-86733C504355}" destId="{2298C617-F651-499C-BB14-9824E880AAD9}" srcOrd="1" destOrd="0" parTransId="{9C806FAC-B16E-46D4-AEEC-B37621D8FE80}" sibTransId="{126E0FBC-8196-44CB-AF24-535DD5E63B4E}"/>
    <dgm:cxn modelId="{0483FC96-C153-401E-93C2-198B1F6FF8A1}" srcId="{D9597ED6-0687-43B6-8E64-86733C504355}" destId="{913BE5A5-25BF-491C-995D-6491A5AA6A36}" srcOrd="8" destOrd="0" parTransId="{F76909F0-9510-47E5-A164-934A3187EF60}" sibTransId="{9B5F5F3C-A791-4B94-9979-361B88814960}"/>
    <dgm:cxn modelId="{B4AA591D-901F-4713-9965-9071F1572515}" type="presOf" srcId="{A2E89E84-7B32-4AE4-ADF3-2B5FDEAC7378}" destId="{1C19A693-2AD2-4EF1-B1AF-F8C22074EBDB}" srcOrd="0" destOrd="0" presId="urn:microsoft.com/office/officeart/2005/8/layout/bProcess4"/>
    <dgm:cxn modelId="{FFA3D8FA-2F70-401C-ADDD-9D810FCC4C0A}" type="presOf" srcId="{0591A259-9A90-484C-B8EE-F23C078F7AC3}" destId="{1F46F4CD-C4FF-451D-BA8E-C3DB829E8624}" srcOrd="0" destOrd="0" presId="urn:microsoft.com/office/officeart/2005/8/layout/bProcess4"/>
    <dgm:cxn modelId="{1BC6B909-0390-4872-84BC-608905596D2A}" type="presOf" srcId="{913BE5A5-25BF-491C-995D-6491A5AA6A36}" destId="{AFAAC132-6640-49C4-A92D-F6E839A2E713}" srcOrd="0" destOrd="0" presId="urn:microsoft.com/office/officeart/2005/8/layout/bProcess4"/>
    <dgm:cxn modelId="{3A918B8B-9B44-415F-A78E-0BC6FFF23AAB}" type="presOf" srcId="{899D345A-31E8-43A1-B947-F17F8067ED1B}" destId="{2087B3E1-180B-4A49-B694-D5A741993D37}" srcOrd="0" destOrd="0" presId="urn:microsoft.com/office/officeart/2005/8/layout/bProcess4"/>
    <dgm:cxn modelId="{88F94A18-6A0E-4372-921C-8E96EC81911D}" type="presOf" srcId="{2298C617-F651-499C-BB14-9824E880AAD9}" destId="{312639BA-0B77-4A0E-91C2-C96E425C5141}" srcOrd="0" destOrd="0" presId="urn:microsoft.com/office/officeart/2005/8/layout/bProcess4"/>
    <dgm:cxn modelId="{FDE44C69-9B7E-400E-8427-F8036CE0405C}" type="presOf" srcId="{43E68707-0FEB-4566-90B3-95C1C5276073}" destId="{64262C43-D465-4D83-840C-0F8F3E2D8E07}" srcOrd="0" destOrd="0" presId="urn:microsoft.com/office/officeart/2005/8/layout/bProcess4"/>
    <dgm:cxn modelId="{BE2A4BB0-09B7-4575-8738-04F0D87C5019}" type="presOf" srcId="{DD146FE2-2EB3-4081-99A8-37552CD4978D}" destId="{5FED3AA2-C4D7-4BFC-8640-6E705F59C21F}" srcOrd="0" destOrd="0" presId="urn:microsoft.com/office/officeart/2005/8/layout/bProcess4"/>
    <dgm:cxn modelId="{D003F0F9-3159-43F2-8F0C-5676FF6CE87D}" type="presOf" srcId="{25D7100B-7B07-4143-8201-AF9D03089D99}" destId="{2385D47B-57D9-4914-9B32-E21D503B5B7D}" srcOrd="0" destOrd="0" presId="urn:microsoft.com/office/officeart/2005/8/layout/bProcess4"/>
    <dgm:cxn modelId="{AEAA59C3-71C9-4A0B-8B0D-EB07B5BC1B66}" type="presOf" srcId="{015B499D-DCC1-4C0B-909C-3642A2AD545E}" destId="{EC80E0C9-86F7-42FE-BE17-0DDDA273F936}" srcOrd="0" destOrd="0" presId="urn:microsoft.com/office/officeart/2005/8/layout/bProcess4"/>
    <dgm:cxn modelId="{ADEDB231-6797-439B-8CD5-60FB1BEE0F5A}" type="presParOf" srcId="{0C665637-3F4A-4F88-95B5-322997A01F2D}" destId="{5CDC910A-262B-40D1-A31B-19D5CD862ACE}" srcOrd="0" destOrd="0" presId="urn:microsoft.com/office/officeart/2005/8/layout/bProcess4"/>
    <dgm:cxn modelId="{E05C8D7E-F89C-4E46-815D-A5834E34DF71}" type="presParOf" srcId="{5CDC910A-262B-40D1-A31B-19D5CD862ACE}" destId="{F250E6F4-A860-4C0F-B126-DA9703D7F3F2}" srcOrd="0" destOrd="0" presId="urn:microsoft.com/office/officeart/2005/8/layout/bProcess4"/>
    <dgm:cxn modelId="{3B5E0683-A4EE-411B-B8BD-D63799B957A8}" type="presParOf" srcId="{5CDC910A-262B-40D1-A31B-19D5CD862ACE}" destId="{C8F713E2-3D3D-4CF1-9429-1C2388F1D969}" srcOrd="1" destOrd="0" presId="urn:microsoft.com/office/officeart/2005/8/layout/bProcess4"/>
    <dgm:cxn modelId="{88307255-47D3-4C3E-8020-17D2686C9E51}" type="presParOf" srcId="{0C665637-3F4A-4F88-95B5-322997A01F2D}" destId="{2385D47B-57D9-4914-9B32-E21D503B5B7D}" srcOrd="1" destOrd="0" presId="urn:microsoft.com/office/officeart/2005/8/layout/bProcess4"/>
    <dgm:cxn modelId="{DF128626-D4B8-4B7F-AF9C-FE26FD2251AB}" type="presParOf" srcId="{0C665637-3F4A-4F88-95B5-322997A01F2D}" destId="{A21D1698-3FDC-48B9-B55D-2BD1593BD01C}" srcOrd="2" destOrd="0" presId="urn:microsoft.com/office/officeart/2005/8/layout/bProcess4"/>
    <dgm:cxn modelId="{2D5FB704-426F-46B6-B1F5-A058B45FA5F1}" type="presParOf" srcId="{A21D1698-3FDC-48B9-B55D-2BD1593BD01C}" destId="{C2CC031F-3476-40C3-896E-46DAA32EC2E9}" srcOrd="0" destOrd="0" presId="urn:microsoft.com/office/officeart/2005/8/layout/bProcess4"/>
    <dgm:cxn modelId="{BBF67D7A-8EC2-4DF6-9C6C-F1AD02AECAD2}" type="presParOf" srcId="{A21D1698-3FDC-48B9-B55D-2BD1593BD01C}" destId="{312639BA-0B77-4A0E-91C2-C96E425C5141}" srcOrd="1" destOrd="0" presId="urn:microsoft.com/office/officeart/2005/8/layout/bProcess4"/>
    <dgm:cxn modelId="{F63636E9-2083-4CE2-A0BB-4125D7D1F3F0}" type="presParOf" srcId="{0C665637-3F4A-4F88-95B5-322997A01F2D}" destId="{F77277C6-FD8F-4763-B3FB-1FD97BEC1B66}" srcOrd="3" destOrd="0" presId="urn:microsoft.com/office/officeart/2005/8/layout/bProcess4"/>
    <dgm:cxn modelId="{BE636753-A3CB-4953-9F82-975E8D50F0A3}" type="presParOf" srcId="{0C665637-3F4A-4F88-95B5-322997A01F2D}" destId="{DE6CDC06-D371-48EE-8FB5-546ACD97FFB4}" srcOrd="4" destOrd="0" presId="urn:microsoft.com/office/officeart/2005/8/layout/bProcess4"/>
    <dgm:cxn modelId="{0E78EFEB-7F5A-40D7-B0A0-66122385C53A}" type="presParOf" srcId="{DE6CDC06-D371-48EE-8FB5-546ACD97FFB4}" destId="{8D6D6238-5A8F-4338-A831-6A37AAF374A8}" srcOrd="0" destOrd="0" presId="urn:microsoft.com/office/officeart/2005/8/layout/bProcess4"/>
    <dgm:cxn modelId="{8CF38978-7030-4032-90A2-5F5449D7A5D5}" type="presParOf" srcId="{DE6CDC06-D371-48EE-8FB5-546ACD97FFB4}" destId="{2087B3E1-180B-4A49-B694-D5A741993D37}" srcOrd="1" destOrd="0" presId="urn:microsoft.com/office/officeart/2005/8/layout/bProcess4"/>
    <dgm:cxn modelId="{4790139E-8B42-40D4-97E7-9D82DF3A426C}" type="presParOf" srcId="{0C665637-3F4A-4F88-95B5-322997A01F2D}" destId="{240CD635-F895-439C-95DF-2454932E5C36}" srcOrd="5" destOrd="0" presId="urn:microsoft.com/office/officeart/2005/8/layout/bProcess4"/>
    <dgm:cxn modelId="{F377B772-B024-4F40-9392-40BBF0B530DA}" type="presParOf" srcId="{0C665637-3F4A-4F88-95B5-322997A01F2D}" destId="{F66D3F43-6FB9-4E35-8486-DD0AC1931A3E}" srcOrd="6" destOrd="0" presId="urn:microsoft.com/office/officeart/2005/8/layout/bProcess4"/>
    <dgm:cxn modelId="{703C0530-C371-48A9-A57E-C8107D9BDE5C}" type="presParOf" srcId="{F66D3F43-6FB9-4E35-8486-DD0AC1931A3E}" destId="{818366DC-A829-4A84-855A-7EC8E60A2BB3}" srcOrd="0" destOrd="0" presId="urn:microsoft.com/office/officeart/2005/8/layout/bProcess4"/>
    <dgm:cxn modelId="{E5A4BA85-C978-400E-BB01-4E8C2873C021}" type="presParOf" srcId="{F66D3F43-6FB9-4E35-8486-DD0AC1931A3E}" destId="{1C19A693-2AD2-4EF1-B1AF-F8C22074EBDB}" srcOrd="1" destOrd="0" presId="urn:microsoft.com/office/officeart/2005/8/layout/bProcess4"/>
    <dgm:cxn modelId="{427AEB27-0585-4504-8AC1-D346F7C7A88D}" type="presParOf" srcId="{0C665637-3F4A-4F88-95B5-322997A01F2D}" destId="{1F46F4CD-C4FF-451D-BA8E-C3DB829E8624}" srcOrd="7" destOrd="0" presId="urn:microsoft.com/office/officeart/2005/8/layout/bProcess4"/>
    <dgm:cxn modelId="{8C6997E9-A0BF-46B7-ABB3-CF6889009F96}" type="presParOf" srcId="{0C665637-3F4A-4F88-95B5-322997A01F2D}" destId="{C82057AA-5018-4985-BC1E-330652BBB97B}" srcOrd="8" destOrd="0" presId="urn:microsoft.com/office/officeart/2005/8/layout/bProcess4"/>
    <dgm:cxn modelId="{DA879CA7-2CCF-4D86-9F14-7BE94006D762}" type="presParOf" srcId="{C82057AA-5018-4985-BC1E-330652BBB97B}" destId="{6FD84A52-CA7D-41B5-BFA4-3EC6216440D6}" srcOrd="0" destOrd="0" presId="urn:microsoft.com/office/officeart/2005/8/layout/bProcess4"/>
    <dgm:cxn modelId="{4EC9DD60-9B0A-4E5A-B166-9E89C240189D}" type="presParOf" srcId="{C82057AA-5018-4985-BC1E-330652BBB97B}" destId="{64262C43-D465-4D83-840C-0F8F3E2D8E07}" srcOrd="1" destOrd="0" presId="urn:microsoft.com/office/officeart/2005/8/layout/bProcess4"/>
    <dgm:cxn modelId="{D494CE1F-3508-4B47-8286-3D5B680EA962}" type="presParOf" srcId="{0C665637-3F4A-4F88-95B5-322997A01F2D}" destId="{EC80E0C9-86F7-42FE-BE17-0DDDA273F936}" srcOrd="9" destOrd="0" presId="urn:microsoft.com/office/officeart/2005/8/layout/bProcess4"/>
    <dgm:cxn modelId="{D61B59EF-0B28-4416-AF5A-3E7AE2654425}" type="presParOf" srcId="{0C665637-3F4A-4F88-95B5-322997A01F2D}" destId="{AA985905-5A21-4A4E-9079-A6DA5B9926B7}" srcOrd="10" destOrd="0" presId="urn:microsoft.com/office/officeart/2005/8/layout/bProcess4"/>
    <dgm:cxn modelId="{AEF92EC9-F339-491A-9BB0-CE9015352F8C}" type="presParOf" srcId="{AA985905-5A21-4A4E-9079-A6DA5B9926B7}" destId="{3D3F54FD-15DD-4F6F-81B5-E14448E6325F}" srcOrd="0" destOrd="0" presId="urn:microsoft.com/office/officeart/2005/8/layout/bProcess4"/>
    <dgm:cxn modelId="{3BFEFE6D-A078-4D16-BC17-3D724C67D5D2}" type="presParOf" srcId="{AA985905-5A21-4A4E-9079-A6DA5B9926B7}" destId="{5DEF3A16-CC36-4AE7-AC16-2D878F1D9680}" srcOrd="1" destOrd="0" presId="urn:microsoft.com/office/officeart/2005/8/layout/bProcess4"/>
    <dgm:cxn modelId="{FECE83B5-6CBB-49D8-A767-18A03FAE2715}" type="presParOf" srcId="{0C665637-3F4A-4F88-95B5-322997A01F2D}" destId="{863E3DB5-77B6-4CD4-8774-E12F56567840}" srcOrd="11" destOrd="0" presId="urn:microsoft.com/office/officeart/2005/8/layout/bProcess4"/>
    <dgm:cxn modelId="{E00692ED-8B6E-4F8A-AFEE-8C903B030C4F}" type="presParOf" srcId="{0C665637-3F4A-4F88-95B5-322997A01F2D}" destId="{FF8F82D9-1202-407F-A26A-0CADD8E3BEB6}" srcOrd="12" destOrd="0" presId="urn:microsoft.com/office/officeart/2005/8/layout/bProcess4"/>
    <dgm:cxn modelId="{8CCF1608-BCF3-432F-B6E4-BB5A29EF4962}" type="presParOf" srcId="{FF8F82D9-1202-407F-A26A-0CADD8E3BEB6}" destId="{39FB05C5-EA58-4269-821E-1D0AA5D923B4}" srcOrd="0" destOrd="0" presId="urn:microsoft.com/office/officeart/2005/8/layout/bProcess4"/>
    <dgm:cxn modelId="{C106743C-B809-4A35-B7BD-355EBD652549}" type="presParOf" srcId="{FF8F82D9-1202-407F-A26A-0CADD8E3BEB6}" destId="{00B21F52-9067-4B25-AEF6-E03457782CD8}" srcOrd="1" destOrd="0" presId="urn:microsoft.com/office/officeart/2005/8/layout/bProcess4"/>
    <dgm:cxn modelId="{46F23847-DD19-4147-8F5E-C34F5DEE7FF9}" type="presParOf" srcId="{0C665637-3F4A-4F88-95B5-322997A01F2D}" destId="{5FED3AA2-C4D7-4BFC-8640-6E705F59C21F}" srcOrd="13" destOrd="0" presId="urn:microsoft.com/office/officeart/2005/8/layout/bProcess4"/>
    <dgm:cxn modelId="{37D6ABC1-B38F-403B-9989-2B1A414EFE67}" type="presParOf" srcId="{0C665637-3F4A-4F88-95B5-322997A01F2D}" destId="{9D3426F3-B32D-4C90-A533-30B6EDBA15C3}" srcOrd="14" destOrd="0" presId="urn:microsoft.com/office/officeart/2005/8/layout/bProcess4"/>
    <dgm:cxn modelId="{8B9396AD-50DC-47C7-B86D-453D8AABA177}" type="presParOf" srcId="{9D3426F3-B32D-4C90-A533-30B6EDBA15C3}" destId="{9885412E-2312-4684-9212-07CD32044D70}" srcOrd="0" destOrd="0" presId="urn:microsoft.com/office/officeart/2005/8/layout/bProcess4"/>
    <dgm:cxn modelId="{8F2AAE3A-49C9-44E4-90C5-B4873DE7471D}" type="presParOf" srcId="{9D3426F3-B32D-4C90-A533-30B6EDBA15C3}" destId="{A71FAF3E-CE41-4A2D-9856-DA362D34414B}" srcOrd="1" destOrd="0" presId="urn:microsoft.com/office/officeart/2005/8/layout/bProcess4"/>
    <dgm:cxn modelId="{8B379DD8-8317-48AC-90CC-91BA3137C9F4}" type="presParOf" srcId="{0C665637-3F4A-4F88-95B5-322997A01F2D}" destId="{B72C650C-962F-4199-BF88-6DE64E2D7EA0}" srcOrd="15" destOrd="0" presId="urn:microsoft.com/office/officeart/2005/8/layout/bProcess4"/>
    <dgm:cxn modelId="{C60ADBDC-C79B-4E26-9707-A62BAC649850}" type="presParOf" srcId="{0C665637-3F4A-4F88-95B5-322997A01F2D}" destId="{DA96CE5B-DFE7-4E67-94CB-2AC3F30B66A4}" srcOrd="16" destOrd="0" presId="urn:microsoft.com/office/officeart/2005/8/layout/bProcess4"/>
    <dgm:cxn modelId="{1BCAAE3C-A2BA-437E-BDAA-EB25C74A8C72}" type="presParOf" srcId="{DA96CE5B-DFE7-4E67-94CB-2AC3F30B66A4}" destId="{67ECE426-CA27-44D3-AC66-7C5436E5B4D4}" srcOrd="0" destOrd="0" presId="urn:microsoft.com/office/officeart/2005/8/layout/bProcess4"/>
    <dgm:cxn modelId="{69FE1427-40A2-42CA-87C5-6CE0ECFEE2BF}" type="presParOf" srcId="{DA96CE5B-DFE7-4E67-94CB-2AC3F30B66A4}" destId="{AFAAC132-6640-49C4-A92D-F6E839A2E71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5D47B-57D9-4914-9B32-E21D503B5B7D}">
      <dsp:nvSpPr>
        <dsp:cNvPr id="0" name=""/>
        <dsp:cNvSpPr/>
      </dsp:nvSpPr>
      <dsp:spPr>
        <a:xfrm rot="5307271">
          <a:off x="673661" y="948544"/>
          <a:ext cx="1226817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713E2-3D3D-4CF1-9429-1C2388F1D969}">
      <dsp:nvSpPr>
        <dsp:cNvPr id="0" name=""/>
        <dsp:cNvSpPr/>
      </dsp:nvSpPr>
      <dsp:spPr>
        <a:xfrm>
          <a:off x="901175" y="146160"/>
          <a:ext cx="1831684" cy="109901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নির্বাহী ক্ষমতা ও কাজ,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3364" y="178349"/>
        <a:ext cx="1767306" cy="1034632"/>
      </dsp:txXfrm>
    </dsp:sp>
    <dsp:sp modelId="{F77277C6-FD8F-4763-B3FB-1FD97BEC1B66}">
      <dsp:nvSpPr>
        <dsp:cNvPr id="0" name=""/>
        <dsp:cNvSpPr/>
      </dsp:nvSpPr>
      <dsp:spPr>
        <a:xfrm rot="5376557">
          <a:off x="649812" y="2226056"/>
          <a:ext cx="1322653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639BA-0B77-4A0E-91C2-C96E425C5141}">
      <dsp:nvSpPr>
        <dsp:cNvPr id="0" name=""/>
        <dsp:cNvSpPr/>
      </dsp:nvSpPr>
      <dsp:spPr>
        <a:xfrm>
          <a:off x="937277" y="1375547"/>
          <a:ext cx="1831684" cy="109901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9466" y="1407736"/>
        <a:ext cx="1767306" cy="1034632"/>
      </dsp:txXfrm>
    </dsp:sp>
    <dsp:sp modelId="{240CD635-F895-439C-95DF-2454932E5C36}">
      <dsp:nvSpPr>
        <dsp:cNvPr id="0" name=""/>
        <dsp:cNvSpPr/>
      </dsp:nvSpPr>
      <dsp:spPr>
        <a:xfrm rot="43073">
          <a:off x="1318522" y="2912938"/>
          <a:ext cx="3600465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7B3E1-180B-4A49-B694-D5A741993D37}">
      <dsp:nvSpPr>
        <dsp:cNvPr id="0" name=""/>
        <dsp:cNvSpPr/>
      </dsp:nvSpPr>
      <dsp:spPr>
        <a:xfrm>
          <a:off x="949312" y="2701184"/>
          <a:ext cx="1831684" cy="109901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অর্থ সংক্রান্ত কাজ,</a:t>
          </a:r>
          <a:endParaRPr lang="en-US" sz="2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501" y="2733373"/>
        <a:ext cx="1767306" cy="1034632"/>
      </dsp:txXfrm>
    </dsp:sp>
    <dsp:sp modelId="{1F46F4CD-C4FF-451D-BA8E-C3DB829E8624}">
      <dsp:nvSpPr>
        <dsp:cNvPr id="0" name=""/>
        <dsp:cNvSpPr/>
      </dsp:nvSpPr>
      <dsp:spPr>
        <a:xfrm rot="16200000">
          <a:off x="4237994" y="2248611"/>
          <a:ext cx="1367733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9A693-2AD2-4EF1-B1AF-F8C22074EBDB}">
      <dsp:nvSpPr>
        <dsp:cNvPr id="0" name=""/>
        <dsp:cNvSpPr/>
      </dsp:nvSpPr>
      <dsp:spPr>
        <a:xfrm>
          <a:off x="4552509" y="2749310"/>
          <a:ext cx="1831684" cy="109901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মন্ত্রী সভার নেতা,</a:t>
          </a:r>
          <a:endParaRPr lang="en-US" sz="2400" kern="1200" dirty="0">
            <a:solidFill>
              <a:schemeClr val="accent4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698" y="2781499"/>
        <a:ext cx="1767306" cy="1034632"/>
      </dsp:txXfrm>
    </dsp:sp>
    <dsp:sp modelId="{EC80E0C9-86F7-42FE-BE17-0DDDA273F936}">
      <dsp:nvSpPr>
        <dsp:cNvPr id="0" name=""/>
        <dsp:cNvSpPr/>
      </dsp:nvSpPr>
      <dsp:spPr>
        <a:xfrm rot="16200000">
          <a:off x="4237994" y="874848"/>
          <a:ext cx="1367733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62C43-D465-4D83-840C-0F8F3E2D8E07}">
      <dsp:nvSpPr>
        <dsp:cNvPr id="0" name=""/>
        <dsp:cNvSpPr/>
      </dsp:nvSpPr>
      <dsp:spPr>
        <a:xfrm>
          <a:off x="4552509" y="1375547"/>
          <a:ext cx="1831684" cy="109901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৫।আইন সভার নেতা,</a:t>
          </a:r>
          <a:endParaRPr lang="en-US" sz="24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698" y="1407736"/>
        <a:ext cx="1767306" cy="1034632"/>
      </dsp:txXfrm>
    </dsp:sp>
    <dsp:sp modelId="{863E3DB5-77B6-4CD4-8774-E12F56567840}">
      <dsp:nvSpPr>
        <dsp:cNvPr id="0" name=""/>
        <dsp:cNvSpPr/>
      </dsp:nvSpPr>
      <dsp:spPr>
        <a:xfrm rot="72702">
          <a:off x="4921431" y="231588"/>
          <a:ext cx="3840498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F3A16-CC36-4AE7-AC16-2D878F1D9680}">
      <dsp:nvSpPr>
        <dsp:cNvPr id="0" name=""/>
        <dsp:cNvSpPr/>
      </dsp:nvSpPr>
      <dsp:spPr>
        <a:xfrm>
          <a:off x="4552509" y="1783"/>
          <a:ext cx="1831684" cy="109901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দলের নেতা হিসেবে কাজ,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698" y="33972"/>
        <a:ext cx="1767306" cy="1034632"/>
      </dsp:txXfrm>
    </dsp:sp>
    <dsp:sp modelId="{5FED3AA2-C4D7-4BFC-8640-6E705F59C21F}">
      <dsp:nvSpPr>
        <dsp:cNvPr id="0" name=""/>
        <dsp:cNvSpPr/>
      </dsp:nvSpPr>
      <dsp:spPr>
        <a:xfrm rot="5017275">
          <a:off x="8146114" y="966595"/>
          <a:ext cx="1391385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21F52-9067-4B25-AEF6-E03457782CD8}">
      <dsp:nvSpPr>
        <dsp:cNvPr id="0" name=""/>
        <dsp:cNvSpPr/>
      </dsp:nvSpPr>
      <dsp:spPr>
        <a:xfrm>
          <a:off x="8395163" y="86012"/>
          <a:ext cx="1831684" cy="109901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জাতির নেতা,</a:t>
          </a:r>
          <a:endParaRPr lang="en-US" sz="24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27352" y="118201"/>
        <a:ext cx="1767306" cy="1034632"/>
      </dsp:txXfrm>
    </dsp:sp>
    <dsp:sp modelId="{B72C650C-962F-4199-BF88-6DE64E2D7EA0}">
      <dsp:nvSpPr>
        <dsp:cNvPr id="0" name=""/>
        <dsp:cNvSpPr/>
      </dsp:nvSpPr>
      <dsp:spPr>
        <a:xfrm rot="5303486">
          <a:off x="8349302" y="2250119"/>
          <a:ext cx="1178710" cy="16485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FAF3E-CE41-4A2D-9856-DA362D34414B}">
      <dsp:nvSpPr>
        <dsp:cNvPr id="0" name=""/>
        <dsp:cNvSpPr/>
      </dsp:nvSpPr>
      <dsp:spPr>
        <a:xfrm>
          <a:off x="8552761" y="1471798"/>
          <a:ext cx="1831684" cy="109901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৮।রাষ্ট্রপতির পরামর্শ দাতা,</a:t>
          </a:r>
          <a:endParaRPr lang="en-US" sz="2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84950" y="1503987"/>
        <a:ext cx="1767306" cy="1034632"/>
      </dsp:txXfrm>
    </dsp:sp>
    <dsp:sp modelId="{AFAAC132-6640-49C4-A92D-F6E839A2E713}">
      <dsp:nvSpPr>
        <dsp:cNvPr id="0" name=""/>
        <dsp:cNvSpPr/>
      </dsp:nvSpPr>
      <dsp:spPr>
        <a:xfrm>
          <a:off x="8588864" y="2653059"/>
          <a:ext cx="1831684" cy="109901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জরুরী অবস্থা মোকাবেলা,</a:t>
          </a:r>
          <a:endParaRPr lang="en-US" sz="2000" kern="1200" dirty="0">
            <a:solidFill>
              <a:schemeClr val="tx2">
                <a:lumMod val="10000"/>
                <a:lumOff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21053" y="2685248"/>
        <a:ext cx="1767306" cy="103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3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7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6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ACE20-3ECF-455A-ADD8-4E1C697A854D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589547"/>
            <a:ext cx="11032958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729" y="1795960"/>
            <a:ext cx="1084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 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01579"/>
            <a:ext cx="10996863" cy="5233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968" y="5835316"/>
            <a:ext cx="996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53454"/>
            <a:ext cx="10924674" cy="516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3948" y="5715000"/>
            <a:ext cx="95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628" y="1648327"/>
            <a:ext cx="789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কি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58" y="3019926"/>
            <a:ext cx="106960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দ্বাদশ সংশোধনীর মাধ্যমে বাংলাদেশে সংসদীয় শাসন ব্যবস্থা প্রবর্তন করা হয়েছে। সংসদীয় শাসন ব্যবস্থা আইন বিভাগ ও মন্ত্রীসভা মূখ্য ভূমিকা পালন করে থাকে। আইন সভা বা মন্ত্রী সভার নেতা হলেন প্রধানমন্ত্রী। প্রধানমন্ত্রীই বাংলাদেশের শাসনব্যবস্থার কেন্দ্রবিন্দু। সংবিধানের ৫৫ [২] অনুচ্ছেদ অনুযায়ী প্রধানমন্ত্রী কতৃক বা তার কতৃত্বে এই সংবিধান অনুযায়ী প্রজাতন্ত্রের নির্বাহী ক্ষমতা প্রযুক্ত হবে। তিনি দেশ ও জনগনের আশা-আকাংখার মূর্তপ্রতীক। প্রধানমন্ত্রীর পদকে সংবিধানে মূখ্য করা হয়েছে। তিনি শাসন ব্যবস্থার মধ্যমনি,মন্ত্রীসভার মূলস্তম্ভ এবং সংসদের নেতা। রাষ্ট্রপতি সংসদের সংখ্যাগরিষ্ঠ দলের নেতাকে প্রধানমন্ত্রী হিসেবে নিয়োগ প্রদান করেন।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0" y="1106905"/>
            <a:ext cx="942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9532848"/>
              </p:ext>
            </p:extLst>
          </p:nvPr>
        </p:nvGraphicFramePr>
        <p:xfrm>
          <a:off x="637675" y="2394284"/>
          <a:ext cx="10936704" cy="385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035" y="2045367"/>
            <a:ext cx="835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365" y="3886200"/>
            <a:ext cx="10596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?</a:t>
            </a:r>
          </a:p>
        </p:txBody>
      </p:sp>
    </p:spTree>
    <p:extLst>
      <p:ext uri="{BB962C8B-B14F-4D97-AF65-F5344CB8AC3E}">
        <p14:creationId xmlns:p14="http://schemas.microsoft.com/office/powerpoint/2010/main" val="1164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519" y="2182820"/>
            <a:ext cx="865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আকের পাঠের বিষয়ঃ-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652" y="3982452"/>
            <a:ext cx="922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কি, সংসদীয় সরকার কি ও প্রধানমন্ত্রীর ক্ষমতা ও কার্যাবলী কি কি?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358" y="1329057"/>
            <a:ext cx="511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7" y="597612"/>
            <a:ext cx="3944605" cy="2386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716" y="3789948"/>
            <a:ext cx="9986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দলঃ-  শাসন বিভাগ বলতে কি বুঝ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দলঃ- সংসদীয় সরকার বলতে কি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884" y="1694630"/>
            <a:ext cx="662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220" y="3826042"/>
            <a:ext cx="1010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প্রধানমন্ত্রীর কার্যাবলী সমূহ কি কি মূল্যায়ন কর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652" y="1140448"/>
            <a:ext cx="5522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" y="491539"/>
            <a:ext cx="2831181" cy="2384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95" y="611855"/>
            <a:ext cx="2470233" cy="226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21" y="3717758"/>
            <a:ext cx="519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ক দলঃ-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390" y="3692898"/>
            <a:ext cx="530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খ দলঃ-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 সরকার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832" y="1616607"/>
            <a:ext cx="794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মূল্যায়ানঃ-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892" y="3188368"/>
            <a:ext cx="10874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 কত সালে সংসদীয় সরকার ব্যবস্থা চালু করা হয় ?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১৯৯০,                                           ২। ১৯৯১, 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১৯৯২,                                           ৪। ১৯৯৪,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বাংলাদেশের প্রধানমন্ত্রীকে শপথ বাক্য পাঠ করান কে ?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স্পীকার,                                        ২। রাষ্ট্রপতি,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প্রধান বিচারপতি,                             ৪। নির্বাচন কমিশনার,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7" y="955964"/>
            <a:ext cx="455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" y="595745"/>
            <a:ext cx="2772383" cy="259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1" y="595746"/>
            <a:ext cx="2767779" cy="2590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963" y="3408217"/>
            <a:ext cx="5086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1419" y="3435925"/>
            <a:ext cx="5427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শ্রেণীঃ দ্বাদশ,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২৮/১২/২০১৯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768" y="178359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084" y="3777916"/>
            <a:ext cx="1039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 শাসন ব্যবস্থায়,প্রধানমন্ত্রীই সকল ক্ষমতার কেন্দ্রবিন্দু , এ বিষয়ে একটি প্রতিবেদন লিখে জমা দিবা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" y="625642"/>
            <a:ext cx="11008894" cy="565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958" y="2418347"/>
            <a:ext cx="106960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625642"/>
            <a:ext cx="11044989" cy="514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1126" y="5775158"/>
            <a:ext cx="981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613611"/>
            <a:ext cx="10960769" cy="5137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8937" y="5751094"/>
            <a:ext cx="1016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13611"/>
            <a:ext cx="10936705" cy="512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637" y="5739062"/>
            <a:ext cx="1015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625641"/>
            <a:ext cx="10936704" cy="561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16" y="5522495"/>
            <a:ext cx="1010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89547"/>
            <a:ext cx="10948737" cy="563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73028"/>
            <a:ext cx="103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601579"/>
            <a:ext cx="10972800" cy="5161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2" y="5763126"/>
            <a:ext cx="1062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601579"/>
            <a:ext cx="10972799" cy="519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242" y="5799221"/>
            <a:ext cx="10371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448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42</cp:revision>
  <dcterms:created xsi:type="dcterms:W3CDTF">2019-09-19T08:43:35Z</dcterms:created>
  <dcterms:modified xsi:type="dcterms:W3CDTF">2019-12-27T17:29:00Z</dcterms:modified>
</cp:coreProperties>
</file>