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>
        <p:scale>
          <a:sx n="66" d="100"/>
          <a:sy n="66" d="100"/>
        </p:scale>
        <p:origin x="-147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সকলকে</a:t>
            </a:r>
            <a:r>
              <a:rPr lang="en-US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11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en-US" sz="11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images (7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নিরব পাঠ </a:t>
            </a:r>
            <a:endParaRPr lang="en-US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20180325_12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আরও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নুতন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জেনে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19812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ভজন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143000"/>
            <a:ext cx="6096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ঈশ্বর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দেবদেবীর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স্তুতি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মহিমাকীর্তন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প্রার্থনামূলক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গান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505200"/>
            <a:ext cx="5867400" cy="31700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শব্দটি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সাধারনত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আদালতে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অপরাধের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অভিযুক্ত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ব্যাক্তিদের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বোঝানো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এখানে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রোগাক্রান্তদের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বোঝানো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21336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আসামী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33600" y="1524000"/>
            <a:ext cx="685800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62200" y="4724400"/>
            <a:ext cx="685800" cy="76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 আমরা কিছু নুতন শব্দের অর্থ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28194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দোর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14400"/>
            <a:ext cx="46482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দুয়ার বা দরজা ।বাড়ির ফটক ।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743200"/>
            <a:ext cx="4953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লতা পাতায় আচ্ছাদিত বৃত্তাকার স্থান ,উপবন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181600"/>
            <a:ext cx="48768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শোথ জাতীয় রোগ ,যাতে –পা ফুলে যায় 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10200"/>
            <a:ext cx="28194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বেরিবেরি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19400"/>
            <a:ext cx="28194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কুঞ্জ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00" y="2743200"/>
            <a:ext cx="838200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24200" y="5334000"/>
            <a:ext cx="850392" cy="8382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124200" y="1295400"/>
            <a:ext cx="850392" cy="76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 কাজ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 অতিথির স্মৃতি গল্পের  লেখক কেন দেউঘরে গিয়েছিলেন ?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IMG_20191026_150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 বন্য পাখিদের প্রতি আমাদের কিরূপ আচরণ হওয়া উচিৎ - বলে তুমি মনে কর  তা বিশ্লেষণ কর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মূল্যায়ন-০১ 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-০১- ১৯০৭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সালে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শরৎচন্দ্র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চট্টপাধ্যায়ের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উপণ্যাস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ভারতী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পত্রিকায়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প্রকাশিত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ক.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দেনাপাওনা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        খ. 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বড়দিদি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</a:t>
            </a:r>
          </a:p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গ. 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পথের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দাবি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       ঘ.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  <a:p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-০২-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লেখক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বায়ু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পরিবর্তনের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কোথায়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গিয়েছিলেন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 </a:t>
            </a:r>
          </a:p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ক.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রাঁচী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      খ.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দেওঘর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গ.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কাশী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        ঘ. 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শিলং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4" name="Oval 3"/>
          <p:cNvSpPr/>
          <p:nvPr/>
        </p:nvSpPr>
        <p:spPr>
          <a:xfrm>
            <a:off x="6477000" y="27432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5000" y="5334000"/>
            <a:ext cx="609600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 -০৩- বেনে- বৌ  পাখি দুটোর রং কেমন ?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সবুজ    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বেগুনী 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কমলা  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হলদে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প্রশ্নঃ -০৪- ‘সে দূরে দাঁড়িয়ে ল্যাজ নাড়ছে’ –এখানে ল্যাজ নাড়ানো  কোন অর্থ  বহন করে ?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সম্মতি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ii)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অসম্মতি </a:t>
            </a:r>
          </a:p>
          <a:p>
            <a:pPr marL="514350" indent="-514350" algn="ctr">
              <a:buAutoNum type="romanLcParenR" startAt="3"/>
            </a:pP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ভয়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marL="514350" indent="-514350"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নীচের কোনটি সঠিক ? </a:t>
            </a:r>
          </a:p>
          <a:p>
            <a:pPr marL="514350" indent="-514350"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ii</a:t>
            </a:r>
            <a:endParaRPr lang="bn-BD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marL="514350" indent="-514350"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iii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ii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মূল্যায়ন- 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5791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236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 কাজ 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160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উদ্দীপকটি পড়ে প্রশ্নগুলোর উত্তর দাওঃ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সজল আজ অনেক দিন  পর পার্কে বেড়াতে গেছে । পার্কে গিয়ে তার দেখা হল  মন্টুর সংগে  ।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পার্কের পাশের বস্তিতে থাকে মন্টু । এক-দুই কথায় নিঃসঙ্গ সজল মন্টুর সংগে বধুত্ব করে ফেলল ।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ছেঁড়া জামা , নোংরা শরীর , খালি পা মন্টুর । কিন্তু সজলের নিঃসঙ্গতা এসবের চেয়ে আরও বেশী মলিন ।  মন্টুকে সঙ্গে নিয়ে আসতে চাইলেও সেটি সম্ভব না জেনে সজলকে একাই ফিরে আসতে হল ঘরে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বাড়ীর কাজ -০৩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শরৎচন্দ্র চট্টপাধ্যায় কোন গ্রামে জন্ম গ্রহন করেন ?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‘সে বাইরে দাঁড়িয়ে ল্যাজ নাড়তে লাগল , কিছুতেই ভিতরে ঢোকার ভরসা পেল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 ‘-কেন ভিতরে আসার ভরসা পেল না ? 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উদ্দীপকে সজল চরিত্রের সঙ্গে অতিথির স্মৃতি’ – গল্পের কথকের সা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দৃ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শ্য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দেখাও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ঘ.   ‘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সজলের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নিঃসঙ্গতা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এসবের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চেয়ে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আরও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বেশি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মলিনতাময়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 –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গল্পের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আলোকে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উক্তির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তাৎপর্য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18022"/>
            <a:ext cx="9144000" cy="55399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বিনয়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কুমার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endParaRPr lang="en-US" sz="7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কোলা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সদর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উদ্দিন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উচচ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সদর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মোবাঃ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০১৭১৭৭৫৪৮০৭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764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images (8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শ্রেণীঃ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৮ম 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১ম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পত্র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(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গদ্যাংশ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৫০ </a:t>
            </a:r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7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তারিথঃ</a:t>
            </a: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২৮-১২-১৯ইং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 আমরা কিছু ছবি দেখি 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495800" cy="5715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4" name="Picture 2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495800" cy="5638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এসো আমরা আরও কিছু ছবি দেখি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219200"/>
            <a:ext cx="4800600" cy="5638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343400" cy="5638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 পাঠ </a:t>
            </a:r>
          </a:p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“অতিথির স্মৃতি”</a:t>
            </a:r>
          </a:p>
          <a:p>
            <a:pPr algn="ctr"/>
            <a:r>
              <a:rPr lang="bn-BD" sz="1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শরৎচন্দ্র চট্টপাধ্যায়  </a:t>
            </a:r>
            <a:endParaRPr lang="en-US" sz="1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1910"/>
            <a:ext cx="9144000" cy="53860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‘অতিথির স্মৃতি’ গল্পটির লেখক পরিচিতি বলতে পারবে ।</a:t>
            </a:r>
          </a:p>
          <a:p>
            <a:pPr marL="742950" indent="-742950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‘অতিথির স্মৃতি’- গল্পে নির্বাচিত অংশ প্রমিত উচ্চারণে পরতে পারবে ।</a:t>
            </a:r>
          </a:p>
          <a:p>
            <a:pPr marL="742950" indent="-742950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কঠিন ও নুতন শব্দের অর্থসহ বাক্য রচনা করতে পারবে ।</a:t>
            </a:r>
          </a:p>
          <a:p>
            <a:pPr marL="742950" indent="-742950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পশু-পাখি ও জীবজন্তুর উপর মানুষের নির্ভরশীলতা উপলব্ধি করতে পারবে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শিখনফল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সরর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502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 KUMAR BISWAS</dc:creator>
  <cp:lastModifiedBy>BINAY</cp:lastModifiedBy>
  <cp:revision>43</cp:revision>
  <dcterms:created xsi:type="dcterms:W3CDTF">2006-08-16T00:00:00Z</dcterms:created>
  <dcterms:modified xsi:type="dcterms:W3CDTF">2019-12-28T08:10:11Z</dcterms:modified>
</cp:coreProperties>
</file>