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575" r:id="rId2"/>
  </p:sldMasterIdLst>
  <p:notesMasterIdLst>
    <p:notesMasterId r:id="rId31"/>
  </p:notesMasterIdLst>
  <p:handoutMasterIdLst>
    <p:handoutMasterId r:id="rId32"/>
  </p:handoutMasterIdLst>
  <p:sldIdLst>
    <p:sldId id="450" r:id="rId3"/>
    <p:sldId id="451" r:id="rId4"/>
    <p:sldId id="452" r:id="rId5"/>
    <p:sldId id="448" r:id="rId6"/>
    <p:sldId id="428" r:id="rId7"/>
    <p:sldId id="429" r:id="rId8"/>
    <p:sldId id="438" r:id="rId9"/>
    <p:sldId id="432" r:id="rId10"/>
    <p:sldId id="455" r:id="rId11"/>
    <p:sldId id="453" r:id="rId12"/>
    <p:sldId id="454" r:id="rId13"/>
    <p:sldId id="456" r:id="rId14"/>
    <p:sldId id="462" r:id="rId15"/>
    <p:sldId id="463" r:id="rId16"/>
    <p:sldId id="460" r:id="rId17"/>
    <p:sldId id="461" r:id="rId18"/>
    <p:sldId id="467" r:id="rId19"/>
    <p:sldId id="468" r:id="rId20"/>
    <p:sldId id="469" r:id="rId21"/>
    <p:sldId id="470" r:id="rId22"/>
    <p:sldId id="437" r:id="rId23"/>
    <p:sldId id="464" r:id="rId24"/>
    <p:sldId id="465" r:id="rId25"/>
    <p:sldId id="466" r:id="rId26"/>
    <p:sldId id="416" r:id="rId27"/>
    <p:sldId id="430" r:id="rId28"/>
    <p:sldId id="418" r:id="rId29"/>
    <p:sldId id="471" r:id="rId3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03FA621B-D29B-4AE3-851A-099E2097E926}">
          <p14:sldIdLst>
            <p14:sldId id="450"/>
            <p14:sldId id="451"/>
            <p14:sldId id="452"/>
            <p14:sldId id="448"/>
            <p14:sldId id="428"/>
            <p14:sldId id="429"/>
            <p14:sldId id="438"/>
            <p14:sldId id="432"/>
            <p14:sldId id="455"/>
            <p14:sldId id="453"/>
            <p14:sldId id="454"/>
            <p14:sldId id="456"/>
            <p14:sldId id="462"/>
            <p14:sldId id="463"/>
            <p14:sldId id="460"/>
            <p14:sldId id="461"/>
            <p14:sldId id="467"/>
            <p14:sldId id="468"/>
            <p14:sldId id="469"/>
            <p14:sldId id="470"/>
            <p14:sldId id="437"/>
            <p14:sldId id="464"/>
            <p14:sldId id="465"/>
            <p14:sldId id="466"/>
            <p14:sldId id="416"/>
            <p14:sldId id="430"/>
            <p14:sldId id="418"/>
            <p14:sldId id="4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CFC78"/>
    <a:srgbClr val="990033"/>
    <a:srgbClr val="FF71B8"/>
    <a:srgbClr val="FF0066"/>
    <a:srgbClr val="FF0582"/>
    <a:srgbClr val="FF3399"/>
    <a:srgbClr val="660033"/>
    <a:srgbClr val="3EFCD3"/>
    <a:srgbClr val="731365"/>
    <a:srgbClr val="89EA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0" autoAdjust="0"/>
    <p:restoredTop sz="94660"/>
  </p:normalViewPr>
  <p:slideViewPr>
    <p:cSldViewPr snapToGrid="0">
      <p:cViewPr varScale="1">
        <p:scale>
          <a:sx n="78" d="100"/>
          <a:sy n="78" d="100"/>
        </p:scale>
        <p:origin x="78" y="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775F0F2-85CB-48F4-B1A2-11D0156AB0A7}" type="datetimeFigureOut">
              <a:rPr lang="en-US"/>
              <a:pPr>
                <a:defRPr/>
              </a:pPr>
              <a:t>12/28/2019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5161E7-8813-4465-8E91-8464C46111A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508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C45BA04-772C-480A-A8DA-5A1D0B57525B}" type="datetimeFigureOut">
              <a:rPr lang="en-US"/>
              <a:pPr>
                <a:defRPr/>
              </a:pPr>
              <a:t>12/28/2019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noProof="0"/>
              <a:t>Click to edit Master text styles</a:t>
            </a:r>
          </a:p>
          <a:p>
            <a:pPr lvl="1"/>
            <a:r>
              <a:rPr noProof="0"/>
              <a:t>Second level</a:t>
            </a:r>
          </a:p>
          <a:p>
            <a:pPr lvl="2"/>
            <a:r>
              <a:rPr noProof="0"/>
              <a:t>Third level</a:t>
            </a:r>
          </a:p>
          <a:p>
            <a:pPr lvl="3"/>
            <a:r>
              <a:rPr noProof="0"/>
              <a:t>Fourth level</a:t>
            </a:r>
          </a:p>
          <a:p>
            <a:pPr lvl="4"/>
            <a:r>
              <a:rPr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4E5759A-0B3A-4817-A061-F4034A1B61E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9527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86FA8-4ACD-451C-8054-67635CA82993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0851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86FA8-4ACD-451C-8054-67635CA82993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85425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86FA8-4ACD-451C-8054-67635CA82993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20441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19B06-893F-430B-82A1-81BF1E5184E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39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8B5D1-7AAD-4EAB-888C-B7B6E1644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6790B-B053-4047-9458-F60D183D28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136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8B5D1-7AAD-4EAB-888C-B7B6E1644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6790B-B053-4047-9458-F60D183D28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162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8B5D1-7AAD-4EAB-888C-B7B6E1644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6790B-B053-4047-9458-F60D183D28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450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8B5D1-7AAD-4EAB-888C-B7B6E1644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6790B-B053-4047-9458-F60D183D28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712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850006"/>
            <a:ext cx="12192000" cy="3734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10032646" y="862884"/>
            <a:ext cx="914399" cy="36060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1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1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9154738" y="847859"/>
            <a:ext cx="787756" cy="36060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1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 userDrawn="1"/>
        </p:nvSpPr>
        <p:spPr>
          <a:xfrm>
            <a:off x="8148036" y="858591"/>
            <a:ext cx="880054" cy="36060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1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1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>
            <a:off x="7154215" y="869323"/>
            <a:ext cx="895080" cy="36060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1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1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 userDrawn="1"/>
        </p:nvSpPr>
        <p:spPr>
          <a:xfrm>
            <a:off x="6096001" y="867177"/>
            <a:ext cx="935864" cy="36060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1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endParaRPr lang="en-US" sz="1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 userDrawn="1"/>
        </p:nvSpPr>
        <p:spPr>
          <a:xfrm>
            <a:off x="5140817" y="852155"/>
            <a:ext cx="809221" cy="36060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শিখণফল</a:t>
            </a:r>
            <a:endParaRPr lang="en-US" sz="1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 userDrawn="1"/>
        </p:nvSpPr>
        <p:spPr>
          <a:xfrm>
            <a:off x="4056848" y="862885"/>
            <a:ext cx="927278" cy="36060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1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endParaRPr lang="en-US" sz="1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 userDrawn="1"/>
        </p:nvSpPr>
        <p:spPr>
          <a:xfrm>
            <a:off x="3037266" y="847859"/>
            <a:ext cx="865030" cy="36060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1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1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 userDrawn="1"/>
        </p:nvSpPr>
        <p:spPr>
          <a:xfrm>
            <a:off x="2056326" y="845714"/>
            <a:ext cx="828539" cy="36060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প্রেষণাদান</a:t>
            </a:r>
            <a:endParaRPr lang="en-US" sz="1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 userDrawn="1"/>
        </p:nvSpPr>
        <p:spPr>
          <a:xfrm>
            <a:off x="1165540" y="869323"/>
            <a:ext cx="779171" cy="36060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1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 userDrawn="1"/>
        </p:nvSpPr>
        <p:spPr>
          <a:xfrm>
            <a:off x="-25758" y="867178"/>
            <a:ext cx="1081824" cy="36060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1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endParaRPr lang="en-US" sz="1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 userDrawn="1"/>
        </p:nvSpPr>
        <p:spPr>
          <a:xfrm>
            <a:off x="11071539" y="850005"/>
            <a:ext cx="1081824" cy="36060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জ্ঞাপন</a:t>
            </a:r>
            <a:endParaRPr lang="en-US" sz="1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 userDrawn="1"/>
        </p:nvSpPr>
        <p:spPr>
          <a:xfrm>
            <a:off x="154545" y="6529589"/>
            <a:ext cx="5584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prstClr val="black"/>
                </a:solidFill>
                <a:latin typeface="Calibri" panose="020F0502020204030204"/>
              </a:rPr>
              <a:t>মোঃ</a:t>
            </a:r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libri" panose="020F0502020204030204"/>
              </a:rPr>
              <a:t>আব্দুল</a:t>
            </a:r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libri" panose="020F0502020204030204"/>
              </a:rPr>
              <a:t>কুদ্দুস</a:t>
            </a:r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US" dirty="0" err="1" smtClean="0">
                <a:solidFill>
                  <a:prstClr val="black"/>
                </a:solidFill>
                <a:latin typeface="Calibri" panose="020F0502020204030204"/>
              </a:rPr>
              <a:t>প্রধান</a:t>
            </a:r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libri" panose="020F0502020204030204"/>
              </a:rPr>
              <a:t>শিক্ষক</a:t>
            </a:r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US" dirty="0" err="1" smtClean="0">
                <a:solidFill>
                  <a:prstClr val="black"/>
                </a:solidFill>
                <a:latin typeface="Calibri" panose="020F0502020204030204"/>
              </a:rPr>
              <a:t>কাজীরবেড়</a:t>
            </a:r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libri" panose="020F0502020204030204"/>
              </a:rPr>
              <a:t>সপ্রাবি</a:t>
            </a:r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US" dirty="0" err="1" smtClean="0">
                <a:solidFill>
                  <a:prstClr val="black"/>
                </a:solidFill>
                <a:latin typeface="Calibri" panose="020F0502020204030204"/>
              </a:rPr>
              <a:t>মহেশপুর</a:t>
            </a:r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US" dirty="0" err="1" smtClean="0">
                <a:solidFill>
                  <a:prstClr val="black"/>
                </a:solidFill>
                <a:latin typeface="Calibri" panose="020F0502020204030204"/>
              </a:rPr>
              <a:t>ঝিনাইদহ</a:t>
            </a:r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।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36" name="Straight Connector 35"/>
          <p:cNvCxnSpPr/>
          <p:nvPr userDrawn="1"/>
        </p:nvCxnSpPr>
        <p:spPr>
          <a:xfrm flipV="1">
            <a:off x="283336" y="6493097"/>
            <a:ext cx="12192000" cy="386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Action Button: Beginning 40">
            <a:hlinkClick r:id="" action="ppaction://hlinkshowjump?jump=firstslide" highlightClick="1"/>
          </p:cNvPr>
          <p:cNvSpPr/>
          <p:nvPr userDrawn="1"/>
        </p:nvSpPr>
        <p:spPr>
          <a:xfrm>
            <a:off x="9826580" y="6529588"/>
            <a:ext cx="618186" cy="328412"/>
          </a:xfrm>
          <a:prstGeom prst="actionButtonBeginning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Action Button: End 41">
            <a:hlinkClick r:id="" action="ppaction://hlinkshowjump?jump=lastslide" highlightClick="1"/>
          </p:cNvPr>
          <p:cNvSpPr/>
          <p:nvPr userDrawn="1"/>
        </p:nvSpPr>
        <p:spPr>
          <a:xfrm>
            <a:off x="10534920" y="6529590"/>
            <a:ext cx="553790" cy="328410"/>
          </a:xfrm>
          <a:prstGeom prst="actionButtonE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Action Button: Home 42">
            <a:hlinkClick r:id="" action="ppaction://hlinkshowjump?jump=firstslide" highlightClick="1"/>
          </p:cNvPr>
          <p:cNvSpPr/>
          <p:nvPr userDrawn="1"/>
        </p:nvSpPr>
        <p:spPr>
          <a:xfrm>
            <a:off x="11539470" y="167425"/>
            <a:ext cx="515155" cy="528034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Action Button: Information 43">
            <a:hlinkClick r:id="" action="ppaction://noaction" highlightClick="1"/>
          </p:cNvPr>
          <p:cNvSpPr/>
          <p:nvPr userDrawn="1"/>
        </p:nvSpPr>
        <p:spPr>
          <a:xfrm>
            <a:off x="180305" y="167426"/>
            <a:ext cx="437881" cy="437881"/>
          </a:xfrm>
          <a:prstGeom prst="actionButtonInformat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8" name="Action Button: Return 47">
            <a:hlinkClick r:id="" action="ppaction://hlinkshowjump?jump=endshow" highlightClick="1"/>
          </p:cNvPr>
          <p:cNvSpPr/>
          <p:nvPr userDrawn="1"/>
        </p:nvSpPr>
        <p:spPr>
          <a:xfrm>
            <a:off x="11359166" y="6593983"/>
            <a:ext cx="669702" cy="26401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394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850006"/>
            <a:ext cx="12192000" cy="3734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10032646" y="862884"/>
            <a:ext cx="914399" cy="36060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1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1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9154738" y="847859"/>
            <a:ext cx="787756" cy="36060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1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 userDrawn="1"/>
        </p:nvSpPr>
        <p:spPr>
          <a:xfrm>
            <a:off x="8148036" y="858591"/>
            <a:ext cx="880054" cy="36060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1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1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>
            <a:off x="7154215" y="869323"/>
            <a:ext cx="895080" cy="36060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1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1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 userDrawn="1"/>
        </p:nvSpPr>
        <p:spPr>
          <a:xfrm>
            <a:off x="6096001" y="867177"/>
            <a:ext cx="935864" cy="36060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1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endParaRPr lang="en-US" sz="1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 userDrawn="1"/>
        </p:nvSpPr>
        <p:spPr>
          <a:xfrm>
            <a:off x="5140817" y="852155"/>
            <a:ext cx="809221" cy="36060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শিখণফল</a:t>
            </a:r>
            <a:endParaRPr lang="en-US" sz="1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 userDrawn="1"/>
        </p:nvSpPr>
        <p:spPr>
          <a:xfrm>
            <a:off x="4056848" y="862885"/>
            <a:ext cx="927278" cy="36060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1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endParaRPr lang="en-US" sz="1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 userDrawn="1"/>
        </p:nvSpPr>
        <p:spPr>
          <a:xfrm>
            <a:off x="3037266" y="847859"/>
            <a:ext cx="865030" cy="36060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1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1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 userDrawn="1"/>
        </p:nvSpPr>
        <p:spPr>
          <a:xfrm>
            <a:off x="2056326" y="845714"/>
            <a:ext cx="828539" cy="36060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প্রেষণাদান</a:t>
            </a:r>
            <a:endParaRPr lang="en-US" sz="1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 userDrawn="1"/>
        </p:nvSpPr>
        <p:spPr>
          <a:xfrm>
            <a:off x="1165540" y="869323"/>
            <a:ext cx="779171" cy="36060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1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 userDrawn="1"/>
        </p:nvSpPr>
        <p:spPr>
          <a:xfrm>
            <a:off x="-25758" y="867178"/>
            <a:ext cx="1081824" cy="36060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1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endParaRPr lang="en-US" sz="1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 userDrawn="1"/>
        </p:nvSpPr>
        <p:spPr>
          <a:xfrm>
            <a:off x="11071539" y="850005"/>
            <a:ext cx="1081824" cy="36060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জ্ঞাপন</a:t>
            </a:r>
            <a:endParaRPr lang="en-US" sz="1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 userDrawn="1"/>
        </p:nvSpPr>
        <p:spPr>
          <a:xfrm>
            <a:off x="154545" y="6493493"/>
            <a:ext cx="5941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prstClr val="black"/>
                </a:solidFill>
                <a:latin typeface="Calibri" panose="020F0502020204030204"/>
              </a:rPr>
              <a:t>মোঃ</a:t>
            </a:r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libri" panose="020F0502020204030204"/>
              </a:rPr>
              <a:t>আব্দুল</a:t>
            </a:r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libri" panose="020F0502020204030204"/>
              </a:rPr>
              <a:t>কুদ্দুস</a:t>
            </a:r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US" dirty="0" err="1" smtClean="0">
                <a:solidFill>
                  <a:prstClr val="black"/>
                </a:solidFill>
                <a:latin typeface="Calibri" panose="020F0502020204030204"/>
              </a:rPr>
              <a:t>প্রধান</a:t>
            </a:r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libri" panose="020F0502020204030204"/>
              </a:rPr>
              <a:t>শিক্ষক</a:t>
            </a:r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US" dirty="0" err="1" smtClean="0">
                <a:solidFill>
                  <a:prstClr val="black"/>
                </a:solidFill>
                <a:latin typeface="Calibri" panose="020F0502020204030204"/>
              </a:rPr>
              <a:t>কাজীরবেড়</a:t>
            </a:r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libri" panose="020F0502020204030204"/>
              </a:rPr>
              <a:t>সপ্রাবি</a:t>
            </a:r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US" dirty="0" err="1" smtClean="0">
                <a:solidFill>
                  <a:prstClr val="black"/>
                </a:solidFill>
                <a:latin typeface="Calibri" panose="020F0502020204030204"/>
              </a:rPr>
              <a:t>মহেশপুর</a:t>
            </a:r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US" dirty="0" err="1" smtClean="0">
                <a:solidFill>
                  <a:prstClr val="black"/>
                </a:solidFill>
                <a:latin typeface="Calibri" panose="020F0502020204030204"/>
              </a:rPr>
              <a:t>ঝিনাইদহ</a:t>
            </a:r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।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36" name="Straight Connector 35"/>
          <p:cNvCxnSpPr/>
          <p:nvPr userDrawn="1"/>
        </p:nvCxnSpPr>
        <p:spPr>
          <a:xfrm flipV="1">
            <a:off x="0" y="6490953"/>
            <a:ext cx="12192000" cy="386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Action Button: Beginning 40">
            <a:hlinkClick r:id="" action="ppaction://hlinkshowjump?jump=firstslide" highlightClick="1"/>
          </p:cNvPr>
          <p:cNvSpPr/>
          <p:nvPr userDrawn="1"/>
        </p:nvSpPr>
        <p:spPr>
          <a:xfrm>
            <a:off x="9826580" y="6529588"/>
            <a:ext cx="618186" cy="328412"/>
          </a:xfrm>
          <a:prstGeom prst="actionButtonBeginning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Action Button: End 41">
            <a:hlinkClick r:id="" action="ppaction://hlinkshowjump?jump=lastslide" highlightClick="1"/>
          </p:cNvPr>
          <p:cNvSpPr/>
          <p:nvPr userDrawn="1"/>
        </p:nvSpPr>
        <p:spPr>
          <a:xfrm>
            <a:off x="10534920" y="6529590"/>
            <a:ext cx="553790" cy="328410"/>
          </a:xfrm>
          <a:prstGeom prst="actionButtonE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Action Button: Home 42">
            <a:hlinkClick r:id="" action="ppaction://hlinkshowjump?jump=firstslide" highlightClick="1"/>
          </p:cNvPr>
          <p:cNvSpPr/>
          <p:nvPr userDrawn="1"/>
        </p:nvSpPr>
        <p:spPr>
          <a:xfrm>
            <a:off x="11539470" y="167425"/>
            <a:ext cx="515155" cy="528034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Action Button: Information 43">
            <a:hlinkClick r:id="" action="ppaction://noaction" highlightClick="1"/>
          </p:cNvPr>
          <p:cNvSpPr/>
          <p:nvPr userDrawn="1"/>
        </p:nvSpPr>
        <p:spPr>
          <a:xfrm>
            <a:off x="180305" y="167426"/>
            <a:ext cx="437881" cy="437881"/>
          </a:xfrm>
          <a:prstGeom prst="actionButtonInformat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8" name="Action Button: Return 47">
            <a:hlinkClick r:id="" action="ppaction://hlinkshowjump?jump=endshow" highlightClick="1"/>
          </p:cNvPr>
          <p:cNvSpPr/>
          <p:nvPr userDrawn="1"/>
        </p:nvSpPr>
        <p:spPr>
          <a:xfrm>
            <a:off x="11359166" y="6593983"/>
            <a:ext cx="669702" cy="26401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058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8B5D1-7AAD-4EAB-888C-B7B6E1644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6790B-B053-4047-9458-F60D183D28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642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8B5D1-7AAD-4EAB-888C-B7B6E1644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6790B-B053-4047-9458-F60D183D28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889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8B5D1-7AAD-4EAB-888C-B7B6E1644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6790B-B053-4047-9458-F60D183D28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556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8B5D1-7AAD-4EAB-888C-B7B6E1644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6790B-B053-4047-9458-F60D183D28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706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8B5D1-7AAD-4EAB-888C-B7B6E1644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6790B-B053-4047-9458-F60D183D28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980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uddus39@gmail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66262" y="26504"/>
            <a:ext cx="12046225" cy="6745357"/>
          </a:xfrm>
          <a:prstGeom prst="rect">
            <a:avLst/>
          </a:prstGeom>
          <a:noFill/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72279" y="145774"/>
            <a:ext cx="11807685" cy="6493566"/>
          </a:xfrm>
          <a:prstGeom prst="rect">
            <a:avLst/>
          </a:prstGeom>
          <a:noFill/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133" b="100000" l="0" r="538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460" r="48128"/>
          <a:stretch/>
        </p:blipFill>
        <p:spPr>
          <a:xfrm>
            <a:off x="172279" y="145774"/>
            <a:ext cx="558455" cy="5841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133" b="100000" l="0" r="538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460" r="48128"/>
          <a:stretch/>
        </p:blipFill>
        <p:spPr>
          <a:xfrm>
            <a:off x="11421509" y="145774"/>
            <a:ext cx="558455" cy="584168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730734" y="6335301"/>
            <a:ext cx="8867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28/</a:t>
            </a:r>
            <a:r>
              <a:rPr lang="en-US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12</a:t>
            </a:r>
            <a:r>
              <a:rPr lang="en-US" sz="12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/2019</a:t>
            </a:r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9660895" y="6320649"/>
            <a:ext cx="15776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 panose="020F0502020204030204"/>
              </a:rPr>
              <a:t>kuddus39@gmail.com</a:t>
            </a:r>
            <a:endParaRPr lang="en-US" sz="12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6060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8B5D1-7AAD-4EAB-888C-B7B6E1644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6790B-B053-4047-9458-F60D183D28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808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8B5D1-7AAD-4EAB-888C-B7B6E1644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6790B-B053-4047-9458-F60D183D28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403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bg1"/>
            </a:gs>
            <a:gs pos="88000">
              <a:srgbClr val="3EFCD3"/>
            </a:gs>
            <a:gs pos="100000">
              <a:srgbClr val="62CEF6"/>
            </a:gs>
            <a:gs pos="100000">
              <a:srgbClr val="00B0F0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ED8B5D1-7AAD-4EAB-888C-B7B6E164441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12/28/2019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926790B-B053-4047-9458-F60D183D288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82438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6" r:id="rId1"/>
    <p:sldLayoutId id="2147484577" r:id="rId2"/>
    <p:sldLayoutId id="2147484578" r:id="rId3"/>
    <p:sldLayoutId id="2147484579" r:id="rId4"/>
    <p:sldLayoutId id="2147484580" r:id="rId5"/>
    <p:sldLayoutId id="2147484581" r:id="rId6"/>
    <p:sldLayoutId id="2147484582" r:id="rId7"/>
    <p:sldLayoutId id="2147484583" r:id="rId8"/>
    <p:sldLayoutId id="2147484584" r:id="rId9"/>
    <p:sldLayoutId id="2147484585" r:id="rId10"/>
    <p:sldLayoutId id="2147484586" r:id="rId11"/>
    <p:sldLayoutId id="2147484587" r:id="rId12"/>
    <p:sldLayoutId id="2147484588" r:id="rId13"/>
    <p:sldLayoutId id="2147484589" r:id="rId1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microsoft.com/office/2007/relationships/hdphoto" Target="../media/hdphoto4.wdp"/><Relationship Id="rId2" Type="http://schemas.microsoft.com/office/2007/relationships/media" Target="../media/media4.m4a"/><Relationship Id="rId1" Type="http://schemas.openxmlformats.org/officeDocument/2006/relationships/audio" Target="NULL" TargetMode="External"/><Relationship Id="rId6" Type="http://schemas.openxmlformats.org/officeDocument/2006/relationships/image" Target="../media/image13.png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microsoft.com/office/2007/relationships/hdphoto" Target="../media/hdphoto4.wdp"/><Relationship Id="rId2" Type="http://schemas.microsoft.com/office/2007/relationships/media" Target="../media/media5.m4a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microsoft.com/office/2007/relationships/hdphoto" Target="../media/hdphoto7.wdp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6.m4a"/><Relationship Id="rId1" Type="http://schemas.openxmlformats.org/officeDocument/2006/relationships/audio" Target="NULL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3.wdp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6.wdp"/><Relationship Id="rId10" Type="http://schemas.microsoft.com/office/2007/relationships/hdphoto" Target="../media/hdphoto7.wdp"/><Relationship Id="rId4" Type="http://schemas.openxmlformats.org/officeDocument/2006/relationships/image" Target="../media/image12.png"/><Relationship Id="rId9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6.wdp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microsoft.com/office/2007/relationships/hdphoto" Target="../media/hdphoto7.wdp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microsoft.com/office/2007/relationships/hdphoto" Target="../media/hdphoto4.wdp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3.m4a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Afif\Desktop\Nice Song\DIGITAL PRESENT\IMAGE\chobi\273534,xcitefun-1680845uttxqhbxj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78" y="219456"/>
            <a:ext cx="10875264" cy="6131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V="1">
            <a:off x="216568" y="6326845"/>
            <a:ext cx="11766885" cy="2406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2741010" y="644713"/>
            <a:ext cx="78457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i="1" kern="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Elephant" pitchFamily="18" charset="0"/>
                <a:cs typeface="NikoshBAN" panose="02000000000000000000" pitchFamily="2" charset="0"/>
              </a:rPr>
              <a:t>Good morning</a:t>
            </a:r>
            <a:endParaRPr lang="en-US" sz="8000" b="1" i="1" kern="0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Elephant" pitchFamily="18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0583539"/>
              </p:ext>
            </p:extLst>
          </p:nvPr>
        </p:nvGraphicFramePr>
        <p:xfrm>
          <a:off x="5065466" y="1968152"/>
          <a:ext cx="2329126" cy="2205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7" name="Packager Shell Object" showAsIcon="1" r:id="rId5" imgW="914400" imgH="771480" progId="Package">
                  <p:embed/>
                </p:oleObj>
              </mc:Choice>
              <mc:Fallback>
                <p:oleObj name="Packager Shell Object" showAsIcon="1" r:id="rId5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65466" y="1968152"/>
                        <a:ext cx="2329126" cy="22050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8415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98530" y="2053221"/>
            <a:ext cx="2415311" cy="2646878"/>
          </a:xfrm>
          <a:prstGeom prst="rect">
            <a:avLst/>
          </a:prstGeom>
          <a:noFill/>
          <a:ln w="38100">
            <a:solidFill>
              <a:srgbClr val="FF000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1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234440" y="1722120"/>
            <a:ext cx="4888992" cy="2826624"/>
            <a:chOff x="548640" y="1767840"/>
            <a:chExt cx="4763084" cy="281635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1939" y="2401753"/>
              <a:ext cx="1255885" cy="163996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124917" y="2401753"/>
              <a:ext cx="1255885" cy="163996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41781" y="2401753"/>
              <a:ext cx="1255885" cy="1639966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548640" y="1767840"/>
              <a:ext cx="4763084" cy="2816352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20718" y="4678359"/>
            <a:ext cx="5552415" cy="923330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How many Bags?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185036" y="6326845"/>
            <a:ext cx="11766885" cy="2406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70432" y="137831"/>
            <a:ext cx="9975057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Say, count and write the numbers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Three bag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730"/>
                </p14:media>
              </p:ext>
            </p:extLst>
          </p:nvPr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71560" y="4992089"/>
            <a:ext cx="609600" cy="609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10445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8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  <p:bldP spid="1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98530" y="2053221"/>
            <a:ext cx="2415311" cy="2646878"/>
          </a:xfrm>
          <a:prstGeom prst="rect">
            <a:avLst/>
          </a:prstGeom>
          <a:noFill/>
          <a:ln w="38100">
            <a:solidFill>
              <a:srgbClr val="FF000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1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606296" y="1450559"/>
            <a:ext cx="3301628" cy="3279648"/>
            <a:chOff x="768096" y="1731264"/>
            <a:chExt cx="3301628" cy="3279648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-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937" t="27317" r="3234" b="8042"/>
            <a:stretch/>
          </p:blipFill>
          <p:spPr>
            <a:xfrm>
              <a:off x="978697" y="3296301"/>
              <a:ext cx="1146220" cy="140379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-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937" t="27317" r="3234" b="8042"/>
            <a:stretch/>
          </p:blipFill>
          <p:spPr>
            <a:xfrm>
              <a:off x="978697" y="1972862"/>
              <a:ext cx="1146220" cy="140379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-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937" t="27317" r="3234" b="8042"/>
            <a:stretch/>
          </p:blipFill>
          <p:spPr>
            <a:xfrm>
              <a:off x="2600389" y="3296302"/>
              <a:ext cx="1146220" cy="140379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-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937" t="27317" r="3234" b="8042"/>
            <a:stretch/>
          </p:blipFill>
          <p:spPr>
            <a:xfrm>
              <a:off x="2429701" y="1892504"/>
              <a:ext cx="1146220" cy="140379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6" name="Rectangle 5"/>
            <p:cNvSpPr/>
            <p:nvPr/>
          </p:nvSpPr>
          <p:spPr>
            <a:xfrm>
              <a:off x="768096" y="1731264"/>
              <a:ext cx="3301628" cy="3279648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95348" y="4931877"/>
            <a:ext cx="6408372" cy="923330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5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Oranges?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185036" y="6326845"/>
            <a:ext cx="11766885" cy="2406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170432" y="137831"/>
            <a:ext cx="9975057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Say, count and write the numbers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Four orange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678" end="2988"/>
                </p14:media>
              </p:ext>
            </p:extLst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42889" y="5176626"/>
            <a:ext cx="609600" cy="609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45762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5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  <p:bldP spid="12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13523" y="1964085"/>
            <a:ext cx="2415311" cy="2646878"/>
          </a:xfrm>
          <a:prstGeom prst="rect">
            <a:avLst/>
          </a:prstGeom>
          <a:noFill/>
          <a:ln w="38100">
            <a:solidFill>
              <a:srgbClr val="FF000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1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4" descr="https://pixabay.com/static/uploads/photo/2012/04/01/17/32/pencil-23657_6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14479" y="2446630"/>
            <a:ext cx="2769498" cy="141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https://pixabay.com/static/uploads/photo/2012/04/01/17/32/pencil-23657_6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47631" y="2446629"/>
            <a:ext cx="2769498" cy="141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https://pixabay.com/static/uploads/photo/2012/04/01/17/32/pencil-23657_6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70919" y="2376545"/>
            <a:ext cx="2769498" cy="141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https://pixabay.com/static/uploads/photo/2012/04/01/17/32/pencil-23657_6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038063" y="2437214"/>
            <a:ext cx="2769498" cy="141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https://pixabay.com/static/uploads/photo/2012/04/01/17/32/pencil-23657_6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56986" y="2376546"/>
            <a:ext cx="2769498" cy="141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84168" y="1467162"/>
            <a:ext cx="4306031" cy="344641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8992" y="5139838"/>
            <a:ext cx="5996382" cy="923330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5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pencils?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82624" y="323229"/>
            <a:ext cx="9975057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Say, count and write the numbers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Five pencil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495" end="1929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11578" y="4913573"/>
            <a:ext cx="609600" cy="609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40995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6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  <p:bldP spid="11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4849245" y="344825"/>
            <a:ext cx="5486400" cy="4183380"/>
            <a:chOff x="2548128" y="595884"/>
            <a:chExt cx="5486400" cy="4183380"/>
          </a:xfrm>
        </p:grpSpPr>
        <p:sp>
          <p:nvSpPr>
            <p:cNvPr id="16" name="Rectangle 15"/>
            <p:cNvSpPr/>
            <p:nvPr/>
          </p:nvSpPr>
          <p:spPr>
            <a:xfrm>
              <a:off x="2548128" y="1962912"/>
              <a:ext cx="5486400" cy="2816352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 flipH="1" flipV="1">
              <a:off x="5435918" y="726948"/>
              <a:ext cx="2135314" cy="139293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V="1">
              <a:off x="3133344" y="743712"/>
              <a:ext cx="2326958" cy="135940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" name="Rectangle 2"/>
            <p:cNvSpPr/>
            <p:nvPr/>
          </p:nvSpPr>
          <p:spPr>
            <a:xfrm>
              <a:off x="2746744" y="2136648"/>
              <a:ext cx="5108448" cy="248716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368862" y="595884"/>
              <a:ext cx="18288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6946928" y="2302415"/>
            <a:ext cx="1313152" cy="1888586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877755" y="1899706"/>
            <a:ext cx="3950208" cy="2950464"/>
            <a:chOff x="719328" y="1749635"/>
            <a:chExt cx="3950208" cy="2950464"/>
          </a:xfrm>
        </p:grpSpPr>
        <p:sp>
          <p:nvSpPr>
            <p:cNvPr id="17" name="Rectangle 16"/>
            <p:cNvSpPr/>
            <p:nvPr/>
          </p:nvSpPr>
          <p:spPr>
            <a:xfrm>
              <a:off x="719328" y="1749635"/>
              <a:ext cx="3950208" cy="29504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77" t="48695" r="36802" b="10283"/>
            <a:stretch/>
          </p:blipFill>
          <p:spPr>
            <a:xfrm>
              <a:off x="1223493" y="2053221"/>
              <a:ext cx="2846231" cy="195758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9" name="TextBox 18"/>
          <p:cNvSpPr txBox="1"/>
          <p:nvPr/>
        </p:nvSpPr>
        <p:spPr>
          <a:xfrm>
            <a:off x="7207426" y="1667050"/>
            <a:ext cx="1582503" cy="2646878"/>
          </a:xfrm>
          <a:prstGeom prst="rect">
            <a:avLst/>
          </a:prstGeom>
          <a:noFill/>
          <a:ln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1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ular Callout 19"/>
          <p:cNvSpPr/>
          <p:nvPr/>
        </p:nvSpPr>
        <p:spPr>
          <a:xfrm>
            <a:off x="3323531" y="222952"/>
            <a:ext cx="2636520" cy="997050"/>
          </a:xfrm>
          <a:prstGeom prst="wedgeRectCallout">
            <a:avLst>
              <a:gd name="adj1" fmla="val -78058"/>
              <a:gd name="adj2" fmla="val 310119"/>
            </a:avLst>
          </a:prstGeom>
          <a:solidFill>
            <a:srgbClr val="FCFC78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latin typeface="BodoniPosterSSi" panose="00000400000000000000" pitchFamily="2" charset="0"/>
              </a:rPr>
              <a:t>Recognize the number</a:t>
            </a:r>
            <a:endParaRPr lang="en-US" sz="2400" b="1" i="1" dirty="0">
              <a:latin typeface="BodoniPosterSSi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696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16 0.00023 L -0.425 0.1377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42" y="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7 L -0.45703 0.1708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52" y="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7 L -0.45859 -0.1324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30" y="-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19" grpId="0"/>
      <p:bldP spid="1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6266565" y="169183"/>
            <a:ext cx="5163435" cy="4183380"/>
            <a:chOff x="2548128" y="595884"/>
            <a:chExt cx="5486400" cy="4183380"/>
          </a:xfrm>
        </p:grpSpPr>
        <p:sp>
          <p:nvSpPr>
            <p:cNvPr id="16" name="Rectangle 15"/>
            <p:cNvSpPr/>
            <p:nvPr/>
          </p:nvSpPr>
          <p:spPr>
            <a:xfrm>
              <a:off x="2548128" y="1962912"/>
              <a:ext cx="5486400" cy="2816352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 flipH="1" flipV="1">
              <a:off x="5435918" y="726948"/>
              <a:ext cx="2135314" cy="139293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V="1">
              <a:off x="3133344" y="743712"/>
              <a:ext cx="2326958" cy="135940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" name="Rectangle 2"/>
            <p:cNvSpPr/>
            <p:nvPr/>
          </p:nvSpPr>
          <p:spPr>
            <a:xfrm>
              <a:off x="2746744" y="2136648"/>
              <a:ext cx="5108448" cy="248716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368862" y="595884"/>
              <a:ext cx="18288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6978523" y="2062578"/>
            <a:ext cx="1313152" cy="173313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86827" y="4288937"/>
            <a:ext cx="3950208" cy="2950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803570" y="1448010"/>
            <a:ext cx="1582503" cy="26468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113165" y="2107978"/>
            <a:ext cx="1268178" cy="1478280"/>
            <a:chOff x="1002024" y="1063752"/>
            <a:chExt cx="2308492" cy="2522220"/>
          </a:xfrm>
        </p:grpSpPr>
        <p:sp>
          <p:nvSpPr>
            <p:cNvPr id="20" name="Rectangle 19"/>
            <p:cNvSpPr/>
            <p:nvPr/>
          </p:nvSpPr>
          <p:spPr>
            <a:xfrm>
              <a:off x="1002024" y="1063752"/>
              <a:ext cx="2308492" cy="2522220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6313" b="76954" l="27150" r="47049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74" t="57248" r="53886" b="20803"/>
            <a:stretch/>
          </p:blipFill>
          <p:spPr>
            <a:xfrm>
              <a:off x="1098814" y="1293691"/>
              <a:ext cx="2150772" cy="1043189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6313" b="76954" l="27150" r="47049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74" t="57248" r="53886" b="20803"/>
            <a:stretch/>
          </p:blipFill>
          <p:spPr>
            <a:xfrm>
              <a:off x="1080884" y="2096251"/>
              <a:ext cx="2150772" cy="1043189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7430621" y="1922442"/>
            <a:ext cx="3322881" cy="2172446"/>
            <a:chOff x="548640" y="1767840"/>
            <a:chExt cx="4763084" cy="281635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1939" y="2401753"/>
              <a:ext cx="1255885" cy="163996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124917" y="2401753"/>
              <a:ext cx="1255885" cy="163996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41781" y="2401753"/>
              <a:ext cx="1255885" cy="1639966"/>
            </a:xfrm>
            <a:prstGeom prst="rect">
              <a:avLst/>
            </a:prstGeom>
            <a:ln>
              <a:noFill/>
            </a:ln>
          </p:spPr>
        </p:pic>
        <p:sp>
          <p:nvSpPr>
            <p:cNvPr id="29" name="Rectangle 28"/>
            <p:cNvSpPr/>
            <p:nvPr/>
          </p:nvSpPr>
          <p:spPr>
            <a:xfrm>
              <a:off x="548640" y="1767840"/>
              <a:ext cx="4763084" cy="28163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8807294" y="2077818"/>
            <a:ext cx="1313152" cy="173313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872014" y="1448010"/>
            <a:ext cx="1582503" cy="26468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166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ular Callout 31"/>
          <p:cNvSpPr/>
          <p:nvPr/>
        </p:nvSpPr>
        <p:spPr>
          <a:xfrm>
            <a:off x="4476645" y="270286"/>
            <a:ext cx="2636520" cy="997050"/>
          </a:xfrm>
          <a:prstGeom prst="wedgeRectCallout">
            <a:avLst>
              <a:gd name="adj1" fmla="val -54820"/>
              <a:gd name="adj2" fmla="val 134855"/>
            </a:avLst>
          </a:prstGeom>
          <a:solidFill>
            <a:srgbClr val="FCFC78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latin typeface="BodoniPosterSSi" panose="00000400000000000000" pitchFamily="2" charset="0"/>
              </a:rPr>
              <a:t>Recognize the number</a:t>
            </a:r>
            <a:endParaRPr lang="en-US" sz="2400" b="1" i="1" dirty="0">
              <a:latin typeface="BodoniPosterSSi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658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15 0.00023 L -0.45364 -0.062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4" y="-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-0.45118 -0.0328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65" y="-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-0.46289 -0.27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51" y="-1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15 0.00023 L -0.37487 0.366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42" y="1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-0.39258 0.3916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35" y="1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59259E-6 L -0.3707 0.1277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42" y="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19" grpId="0"/>
      <p:bldP spid="19" grpId="1"/>
      <p:bldP spid="30" grpId="0" animBg="1"/>
      <p:bldP spid="30" grpId="1" animBg="1"/>
      <p:bldP spid="31" grpId="0"/>
      <p:bldP spid="3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5523930" y="252924"/>
            <a:ext cx="5486400" cy="4183380"/>
            <a:chOff x="2548128" y="595884"/>
            <a:chExt cx="5486400" cy="4183380"/>
          </a:xfrm>
        </p:grpSpPr>
        <p:sp>
          <p:nvSpPr>
            <p:cNvPr id="16" name="Rectangle 15"/>
            <p:cNvSpPr/>
            <p:nvPr/>
          </p:nvSpPr>
          <p:spPr>
            <a:xfrm>
              <a:off x="2548128" y="1962912"/>
              <a:ext cx="5486400" cy="2816352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 flipH="1" flipV="1">
              <a:off x="5435918" y="726948"/>
              <a:ext cx="2135314" cy="139293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V="1">
              <a:off x="3133344" y="743712"/>
              <a:ext cx="2326958" cy="135940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" name="Rectangle 2"/>
            <p:cNvSpPr/>
            <p:nvPr/>
          </p:nvSpPr>
          <p:spPr>
            <a:xfrm>
              <a:off x="2685784" y="2197608"/>
              <a:ext cx="5108448" cy="248716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368862" y="595884"/>
              <a:ext cx="18288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684627" y="1570720"/>
            <a:ext cx="1582503" cy="26468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16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172354" y="1960457"/>
            <a:ext cx="2322022" cy="2154647"/>
            <a:chOff x="768096" y="1731264"/>
            <a:chExt cx="3301628" cy="3279648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937" t="27317" r="3234" b="8042"/>
            <a:stretch/>
          </p:blipFill>
          <p:spPr>
            <a:xfrm>
              <a:off x="978697" y="3296301"/>
              <a:ext cx="1146220" cy="140379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937" t="27317" r="3234" b="8042"/>
            <a:stretch/>
          </p:blipFill>
          <p:spPr>
            <a:xfrm>
              <a:off x="978697" y="1972862"/>
              <a:ext cx="1146220" cy="140379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937" t="27317" r="3234" b="8042"/>
            <a:stretch/>
          </p:blipFill>
          <p:spPr>
            <a:xfrm>
              <a:off x="2600389" y="3296302"/>
              <a:ext cx="1146220" cy="140379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937" t="27317" r="3234" b="8042"/>
            <a:stretch/>
          </p:blipFill>
          <p:spPr>
            <a:xfrm>
              <a:off x="2429701" y="1892504"/>
              <a:ext cx="1146220" cy="140379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0" name="Rectangle 29"/>
            <p:cNvSpPr/>
            <p:nvPr/>
          </p:nvSpPr>
          <p:spPr>
            <a:xfrm>
              <a:off x="768096" y="1731264"/>
              <a:ext cx="3301628" cy="32796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/>
          <p:cNvSpPr/>
          <p:nvPr/>
        </p:nvSpPr>
        <p:spPr>
          <a:xfrm>
            <a:off x="6883844" y="2032185"/>
            <a:ext cx="1313152" cy="17239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454643" y="1994856"/>
            <a:ext cx="2368174" cy="2153734"/>
            <a:chOff x="1888694" y="3370978"/>
            <a:chExt cx="3003008" cy="2833905"/>
          </a:xfrm>
        </p:grpSpPr>
        <p:grpSp>
          <p:nvGrpSpPr>
            <p:cNvPr id="2" name="Group 1"/>
            <p:cNvGrpSpPr/>
            <p:nvPr/>
          </p:nvGrpSpPr>
          <p:grpSpPr>
            <a:xfrm>
              <a:off x="1888694" y="3370978"/>
              <a:ext cx="2596983" cy="2833905"/>
              <a:chOff x="1951121" y="3385371"/>
              <a:chExt cx="2596983" cy="2833905"/>
            </a:xfrm>
          </p:grpSpPr>
          <p:pic>
            <p:nvPicPr>
              <p:cNvPr id="33" name="Picture 14" descr="https://pixabay.com/static/uploads/photo/2012/04/01/17/32/pencil-23657_640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1276351" y="4124548"/>
                <a:ext cx="2769498" cy="14199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14" descr="https://pixabay.com/static/uploads/photo/2012/04/01/17/32/pencil-23657_640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1639737" y="4069649"/>
                <a:ext cx="2769498" cy="14199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14" descr="https://pixabay.com/static/uploads/photo/2012/04/01/17/32/pencil-23657_640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1996441" y="4084041"/>
                <a:ext cx="2769498" cy="14199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14" descr="https://pixabay.com/static/uploads/photo/2012/04/01/17/32/pencil-23657_640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453377" y="4060141"/>
                <a:ext cx="2769498" cy="14199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7" name="Picture 14" descr="https://pixabay.com/static/uploads/photo/2012/04/01/17/32/pencil-23657_640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796975" y="4045749"/>
              <a:ext cx="2769498" cy="1419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8" name="TextBox 37"/>
          <p:cNvSpPr txBox="1"/>
          <p:nvPr/>
        </p:nvSpPr>
        <p:spPr>
          <a:xfrm>
            <a:off x="8400443" y="1501712"/>
            <a:ext cx="2415311" cy="26468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1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052602" y="2125861"/>
            <a:ext cx="1313152" cy="17239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Rectangular Callout 24"/>
          <p:cNvSpPr/>
          <p:nvPr/>
        </p:nvSpPr>
        <p:spPr>
          <a:xfrm>
            <a:off x="4590385" y="136997"/>
            <a:ext cx="2636520" cy="997050"/>
          </a:xfrm>
          <a:prstGeom prst="wedgeRectCallout">
            <a:avLst>
              <a:gd name="adj1" fmla="val -69387"/>
              <a:gd name="adj2" fmla="val 123641"/>
            </a:avLst>
          </a:prstGeom>
          <a:solidFill>
            <a:srgbClr val="FCFC78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latin typeface="BodoniPosterSSi" panose="00000400000000000000" pitchFamily="2" charset="0"/>
              </a:rPr>
              <a:t>Recognize the number</a:t>
            </a:r>
            <a:endParaRPr lang="en-US" sz="2400" b="1" i="1" dirty="0">
              <a:latin typeface="BodoniPosterSSi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780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46211 -0.0307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12" y="-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7.40741E-7 L -0.45937 -0.0386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69" y="-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07407E-6 L -0.42513 -0.2828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63" y="-1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-0.4276 0.3180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80" y="1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-0.42422 0.3418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11" y="1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-0.42683 0.0027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4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31" grpId="0" animBg="1"/>
      <p:bldP spid="31" grpId="1" animBg="1"/>
      <p:bldP spid="38" grpId="0"/>
      <p:bldP spid="38" grpId="1"/>
      <p:bldP spid="39" grpId="0" animBg="1"/>
      <p:bldP spid="3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6507480" y="4277178"/>
            <a:ext cx="4713732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60539" y="1441350"/>
            <a:ext cx="3044746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9900" b="1" dirty="0" smtClean="0">
                <a:ln w="11430"/>
                <a:solidFill>
                  <a:srgbClr val="99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19900" b="1" dirty="0">
              <a:ln w="11430"/>
              <a:solidFill>
                <a:srgbClr val="99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73042" y="2772813"/>
            <a:ext cx="3171939" cy="2783126"/>
            <a:chOff x="973042" y="2559453"/>
            <a:chExt cx="3171939" cy="2783126"/>
          </a:xfrm>
        </p:grpSpPr>
        <p:grpSp>
          <p:nvGrpSpPr>
            <p:cNvPr id="14" name="Group 13"/>
            <p:cNvGrpSpPr/>
            <p:nvPr/>
          </p:nvGrpSpPr>
          <p:grpSpPr>
            <a:xfrm>
              <a:off x="973042" y="2559453"/>
              <a:ext cx="3171939" cy="2783126"/>
              <a:chOff x="719328" y="1749635"/>
              <a:chExt cx="3950208" cy="2950464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719328" y="1749635"/>
                <a:ext cx="3950208" cy="2950464"/>
              </a:xfrm>
              <a:prstGeom prst="rect">
                <a:avLst/>
              </a:prstGeom>
              <a:noFill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7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077" t="48695" r="36802" b="10283"/>
              <a:stretch/>
            </p:blipFill>
            <p:spPr>
              <a:xfrm>
                <a:off x="1223493" y="2053221"/>
                <a:ext cx="2846231" cy="1957589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sp>
          <p:nvSpPr>
            <p:cNvPr id="3" name="Rectangle 2"/>
            <p:cNvSpPr/>
            <p:nvPr/>
          </p:nvSpPr>
          <p:spPr>
            <a:xfrm>
              <a:off x="1399394" y="4696248"/>
              <a:ext cx="235558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Elephant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94360" y="362681"/>
            <a:ext cx="1124712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Count , write the number in figure and word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3063240" y="1275306"/>
            <a:ext cx="2636520" cy="997050"/>
          </a:xfrm>
          <a:prstGeom prst="wedgeRectCallout">
            <a:avLst>
              <a:gd name="adj1" fmla="val -42798"/>
              <a:gd name="adj2" fmla="val 103770"/>
            </a:avLst>
          </a:prstGeom>
          <a:solidFill>
            <a:srgbClr val="FCFC78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latin typeface="BodoniPosterSSi" panose="00000400000000000000" pitchFamily="2" charset="0"/>
              </a:rPr>
              <a:t>Click on the picture</a:t>
            </a:r>
            <a:endParaRPr lang="en-US" sz="2400" b="1" i="1" dirty="0">
              <a:latin typeface="BodoniPosterSSi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782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0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7341005" y="4099088"/>
            <a:ext cx="376428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33428" y="2953460"/>
            <a:ext cx="3084576" cy="2718816"/>
            <a:chOff x="979148" y="1505660"/>
            <a:chExt cx="3084576" cy="2718816"/>
          </a:xfrm>
        </p:grpSpPr>
        <p:grpSp>
          <p:nvGrpSpPr>
            <p:cNvPr id="6" name="Group 5"/>
            <p:cNvGrpSpPr/>
            <p:nvPr/>
          </p:nvGrpSpPr>
          <p:grpSpPr>
            <a:xfrm>
              <a:off x="979148" y="1505660"/>
              <a:ext cx="3084576" cy="2718816"/>
              <a:chOff x="451104" y="1597152"/>
              <a:chExt cx="3084576" cy="2718816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56313" b="76954" l="27150" r="47049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074" t="57248" r="53886" b="20803"/>
              <a:stretch/>
            </p:blipFill>
            <p:spPr>
              <a:xfrm>
                <a:off x="820470" y="2748522"/>
                <a:ext cx="2150772" cy="1043189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56313" b="76954" l="27150" r="47049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074" t="57248" r="53886" b="20803"/>
              <a:stretch/>
            </p:blipFill>
            <p:spPr>
              <a:xfrm>
                <a:off x="820470" y="1705333"/>
                <a:ext cx="2150772" cy="1043189"/>
              </a:xfrm>
              <a:prstGeom prst="rect">
                <a:avLst/>
              </a:prstGeom>
            </p:spPr>
          </p:pic>
          <p:sp>
            <p:nvSpPr>
              <p:cNvPr id="9" name="Rectangle 8"/>
              <p:cNvSpPr/>
              <p:nvPr/>
            </p:nvSpPr>
            <p:spPr>
              <a:xfrm>
                <a:off x="451104" y="1597152"/>
                <a:ext cx="3084576" cy="2718816"/>
              </a:xfrm>
              <a:prstGeom prst="rect">
                <a:avLst/>
              </a:prstGeom>
              <a:noFill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1113260" y="3516590"/>
              <a:ext cx="262128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Caps</a:t>
              </a:r>
            </a:p>
          </p:txBody>
        </p:sp>
      </p:grpSp>
      <p:sp>
        <p:nvSpPr>
          <p:cNvPr id="11" name="Rectangular Callout 10"/>
          <p:cNvSpPr/>
          <p:nvPr/>
        </p:nvSpPr>
        <p:spPr>
          <a:xfrm>
            <a:off x="2699744" y="1403795"/>
            <a:ext cx="2636520" cy="997050"/>
          </a:xfrm>
          <a:prstGeom prst="wedgeRectCallout">
            <a:avLst>
              <a:gd name="adj1" fmla="val -42798"/>
              <a:gd name="adj2" fmla="val 103770"/>
            </a:avLst>
          </a:prstGeom>
          <a:solidFill>
            <a:srgbClr val="FCFC78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latin typeface="BodoniPosterSSi" panose="00000400000000000000" pitchFamily="2" charset="0"/>
              </a:rPr>
              <a:t>Click on the picture</a:t>
            </a:r>
            <a:endParaRPr lang="en-US" sz="2400" b="1" i="1" dirty="0">
              <a:latin typeface="BodoniPosterSSi" panose="000004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60539" y="1049652"/>
            <a:ext cx="3044746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9900" b="1" dirty="0" smtClean="0">
                <a:ln w="11430"/>
                <a:solidFill>
                  <a:srgbClr val="99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9900" b="1" dirty="0">
              <a:ln w="11430"/>
              <a:solidFill>
                <a:srgbClr val="99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1520" y="204574"/>
            <a:ext cx="1124712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Count , write the number in figure and word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249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0" grpId="0" animBg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6309360" y="4400758"/>
            <a:ext cx="498576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72440" y="3226652"/>
            <a:ext cx="4888992" cy="2826624"/>
            <a:chOff x="472440" y="3226652"/>
            <a:chExt cx="4888992" cy="2826624"/>
          </a:xfrm>
        </p:grpSpPr>
        <p:grpSp>
          <p:nvGrpSpPr>
            <p:cNvPr id="10" name="Group 9"/>
            <p:cNvGrpSpPr/>
            <p:nvPr/>
          </p:nvGrpSpPr>
          <p:grpSpPr>
            <a:xfrm>
              <a:off x="472440" y="3226652"/>
              <a:ext cx="4888992" cy="2826624"/>
              <a:chOff x="548640" y="1767840"/>
              <a:chExt cx="4763084" cy="2816352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821939" y="2401753"/>
                <a:ext cx="1255885" cy="1639966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124917" y="2401753"/>
                <a:ext cx="1255885" cy="1639966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441781" y="2401753"/>
                <a:ext cx="1255885" cy="1639966"/>
              </a:xfrm>
              <a:prstGeom prst="rect">
                <a:avLst/>
              </a:prstGeom>
            </p:spPr>
          </p:pic>
          <p:sp>
            <p:nvSpPr>
              <p:cNvPr id="14" name="Rectangle 13"/>
              <p:cNvSpPr/>
              <p:nvPr/>
            </p:nvSpPr>
            <p:spPr>
              <a:xfrm>
                <a:off x="548640" y="1767840"/>
                <a:ext cx="4763084" cy="2816352"/>
              </a:xfrm>
              <a:prstGeom prst="rect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908958" y="5116671"/>
              <a:ext cx="328937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Bags</a:t>
              </a:r>
            </a:p>
          </p:txBody>
        </p:sp>
      </p:grpSp>
      <p:sp>
        <p:nvSpPr>
          <p:cNvPr id="15" name="Rectangular Callout 14"/>
          <p:cNvSpPr/>
          <p:nvPr/>
        </p:nvSpPr>
        <p:spPr>
          <a:xfrm>
            <a:off x="2699744" y="1403795"/>
            <a:ext cx="2636520" cy="997050"/>
          </a:xfrm>
          <a:prstGeom prst="wedgeRectCallout">
            <a:avLst>
              <a:gd name="adj1" fmla="val -49734"/>
              <a:gd name="adj2" fmla="val 126698"/>
            </a:avLst>
          </a:prstGeom>
          <a:solidFill>
            <a:srgbClr val="FCFC78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latin typeface="BodoniPosterSSi" panose="00000400000000000000" pitchFamily="2" charset="0"/>
              </a:rPr>
              <a:t>Click on the picture</a:t>
            </a:r>
            <a:endParaRPr lang="en-US" sz="2400" b="1" i="1" dirty="0">
              <a:latin typeface="BodoniPosterSSi" panose="000004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60539" y="1049652"/>
            <a:ext cx="3044746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9900" b="1" dirty="0" smtClean="0">
                <a:ln w="11430"/>
                <a:solidFill>
                  <a:srgbClr val="99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19900" b="1" dirty="0">
              <a:ln w="11430"/>
              <a:solidFill>
                <a:srgbClr val="99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195510"/>
            <a:ext cx="1124712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Count , write the number in figure and word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442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0" grpId="0" animBg="1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6019800" y="4268614"/>
            <a:ext cx="498576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Four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20496" y="2910840"/>
            <a:ext cx="3209544" cy="3054550"/>
            <a:chOff x="768096" y="1720917"/>
            <a:chExt cx="3301628" cy="328999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937" t="27317" r="3234" b="8042"/>
            <a:stretch/>
          </p:blipFill>
          <p:spPr>
            <a:xfrm>
              <a:off x="995976" y="2859171"/>
              <a:ext cx="1146220" cy="140379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937" t="27317" r="3234" b="8042"/>
            <a:stretch/>
          </p:blipFill>
          <p:spPr>
            <a:xfrm>
              <a:off x="978697" y="1726090"/>
              <a:ext cx="1231564" cy="140379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937" t="27317" r="3234" b="8042"/>
            <a:stretch/>
          </p:blipFill>
          <p:spPr>
            <a:xfrm>
              <a:off x="2105142" y="2870609"/>
              <a:ext cx="1200552" cy="140379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937" t="27317" r="3234" b="8042"/>
            <a:stretch/>
          </p:blipFill>
          <p:spPr>
            <a:xfrm>
              <a:off x="2159475" y="1720917"/>
              <a:ext cx="1159952" cy="140379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8" name="Rectangle 17"/>
            <p:cNvSpPr/>
            <p:nvPr/>
          </p:nvSpPr>
          <p:spPr>
            <a:xfrm>
              <a:off x="768096" y="1731264"/>
              <a:ext cx="3301628" cy="3279648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905198" y="5134686"/>
            <a:ext cx="2767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Oranges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2943584" y="1163558"/>
            <a:ext cx="2636520" cy="997050"/>
          </a:xfrm>
          <a:prstGeom prst="wedgeRectCallout">
            <a:avLst>
              <a:gd name="adj1" fmla="val -49734"/>
              <a:gd name="adj2" fmla="val 126698"/>
            </a:avLst>
          </a:prstGeom>
          <a:solidFill>
            <a:srgbClr val="FCFC78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latin typeface="BodoniPosterSSi" panose="00000400000000000000" pitchFamily="2" charset="0"/>
              </a:rPr>
              <a:t>Click on the picture</a:t>
            </a:r>
            <a:endParaRPr lang="en-US" sz="2400" b="1" i="1" dirty="0">
              <a:latin typeface="BodoniPosterSSi" panose="000004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60539" y="1049652"/>
            <a:ext cx="3044746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9900" b="1" dirty="0" smtClean="0">
                <a:ln w="11430"/>
                <a:solidFill>
                  <a:srgbClr val="99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19900" b="1" dirty="0">
              <a:ln w="11430"/>
              <a:solidFill>
                <a:srgbClr val="99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4840" y="136027"/>
            <a:ext cx="1124712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Count , write the number in figure and word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740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0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185036" y="6326845"/>
            <a:ext cx="11766885" cy="2406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21856" y="2434094"/>
            <a:ext cx="4603002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Md. Abdul </a:t>
            </a:r>
            <a:r>
              <a:rPr lang="en-US" sz="3600" b="1" dirty="0" err="1">
                <a:ln w="1143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Kuddus</a:t>
            </a:r>
            <a:endParaRPr lang="en-US" sz="3600" b="1" dirty="0">
              <a:ln w="11430"/>
              <a:solidFill>
                <a:prstClr val="black">
                  <a:lumMod val="95000"/>
                  <a:lumOff val="5000"/>
                </a:prst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cs typeface="Times New Roman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ln w="1143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Head </a:t>
            </a:r>
            <a:r>
              <a:rPr lang="en-US" sz="3600" b="1" dirty="0">
                <a:ln w="1143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Teacher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 w="1143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Kazirber</a:t>
            </a:r>
            <a:r>
              <a:rPr lang="en-US" sz="2800" b="1" dirty="0" smtClean="0">
                <a:ln w="1143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 Govt</a:t>
            </a:r>
            <a:r>
              <a:rPr lang="en-US" sz="2800" b="1" dirty="0">
                <a:ln w="1143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. </a:t>
            </a:r>
            <a:r>
              <a:rPr lang="en-US" sz="2800" b="1" dirty="0" err="1">
                <a:ln w="1143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Pri</a:t>
            </a:r>
            <a:r>
              <a:rPr lang="en-US" sz="2800" b="1" dirty="0">
                <a:ln w="1143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. School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1143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Moheshpur</a:t>
            </a:r>
            <a:r>
              <a:rPr lang="en-US" sz="3200" b="1" dirty="0">
                <a:ln w="1143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3200" b="1" dirty="0" err="1">
                <a:ln w="1143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Jhenaidah</a:t>
            </a:r>
            <a:r>
              <a:rPr lang="en-US" sz="3200" b="1" dirty="0">
                <a:ln w="1143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5785853" y="2133105"/>
            <a:ext cx="6197599" cy="236988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/>
                <a:cs typeface="Arial" charset="0"/>
              </a:rPr>
              <a:t>Class: </a:t>
            </a:r>
            <a:r>
              <a:rPr kumimoji="0" lang="en-US" sz="4000" b="1" i="0" u="none" strike="noStrike" kern="0" cap="none" spc="0" normalizeH="0" baseline="0" noProof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/>
                <a:cs typeface="Arial" charset="0"/>
              </a:rPr>
              <a:t>Tree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/>
                <a:cs typeface="Arial" charset="0"/>
              </a:rPr>
              <a:t>  </a:t>
            </a:r>
            <a:r>
              <a:rPr kumimoji="0" lang="en-US" sz="4000" b="1" i="0" u="none" strike="noStrike" kern="0" cap="none" spc="0" normalizeH="0" baseline="0" noProof="0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/>
                <a:cs typeface="Arial" charset="0"/>
              </a:rPr>
              <a:t>S</a:t>
            </a:r>
            <a:r>
              <a:rPr kumimoji="0" lang="en-US" sz="4000" b="1" i="0" u="none" strike="noStrike" kern="0" cap="none" spc="0" normalizeH="0" baseline="0" noProof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/>
                <a:cs typeface="Arial" charset="0"/>
              </a:rPr>
              <a:t>ubject</a:t>
            </a:r>
            <a:r>
              <a:rPr kumimoji="0" lang="en-US" sz="4000" b="1" i="0" u="none" strike="noStrike" kern="0" cap="none" spc="0" normalizeH="0" baseline="0" noProof="0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/>
                <a:cs typeface="Arial" charset="0"/>
              </a:rPr>
              <a:t>: </a:t>
            </a:r>
            <a:r>
              <a:rPr kumimoji="0" lang="en-US" sz="4000" b="1" i="0" u="none" strike="noStrike" kern="0" cap="none" spc="0" normalizeH="0" baseline="0" noProof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/>
                <a:cs typeface="Arial" charset="0"/>
              </a:rPr>
              <a:t>English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Numbers .</a:t>
            </a:r>
            <a:r>
              <a:rPr kumimoji="0" lang="en-US" sz="3200" b="1" i="0" u="none" strike="noStrike" kern="0" cap="none" spc="0" normalizeH="0" baseline="0" noProof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/>
                <a:cs typeface="Arial" charset="0"/>
              </a:rPr>
              <a:t> Lesson:1-3,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/>
                <a:cs typeface="Arial" charset="0"/>
              </a:rPr>
              <a:t>Unite : </a:t>
            </a:r>
            <a:r>
              <a:rPr lang="en-US" sz="3600" b="1" kern="0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</a:rPr>
              <a:t>4</a:t>
            </a:r>
            <a:r>
              <a:rPr kumimoji="0" lang="en-US" sz="3600" b="1" i="0" u="none" strike="noStrike" kern="0" cap="none" spc="0" normalizeH="0" baseline="0" noProof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/>
                <a:cs typeface="Arial" charset="0"/>
              </a:rPr>
              <a:t>.  Page : 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21269" y="437340"/>
            <a:ext cx="7010400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0" b="1" dirty="0">
                <a:ln w="11430"/>
                <a:solidFill>
                  <a:srgbClr val="1F497D">
                    <a:lumMod val="75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Elephant" panose="02020904090505020303" pitchFamily="18" charset="0"/>
                <a:cs typeface="Times New Roman" pitchFamily="18" charset="0"/>
              </a:rPr>
              <a:t>Introduction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266" y="1435950"/>
            <a:ext cx="1587203" cy="36103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54" y="328982"/>
            <a:ext cx="1699271" cy="21524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27660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6370320" y="4318512"/>
            <a:ext cx="498576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Five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2943584" y="1163558"/>
            <a:ext cx="2636520" cy="997050"/>
          </a:xfrm>
          <a:prstGeom prst="wedgeRectCallout">
            <a:avLst>
              <a:gd name="adj1" fmla="val -49734"/>
              <a:gd name="adj2" fmla="val 126698"/>
            </a:avLst>
          </a:prstGeom>
          <a:solidFill>
            <a:srgbClr val="FCFC78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latin typeface="BodoniPosterSSi" panose="00000400000000000000" pitchFamily="2" charset="0"/>
              </a:rPr>
              <a:t>Click on the picture</a:t>
            </a:r>
            <a:endParaRPr lang="en-US" sz="2400" b="1" i="1" dirty="0">
              <a:latin typeface="BodoniPosterSSi" panose="000004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15463" y="2718313"/>
            <a:ext cx="3227362" cy="2769499"/>
            <a:chOff x="915463" y="2718313"/>
            <a:chExt cx="3227362" cy="2769499"/>
          </a:xfrm>
        </p:grpSpPr>
        <p:grpSp>
          <p:nvGrpSpPr>
            <p:cNvPr id="2" name="Group 1"/>
            <p:cNvGrpSpPr/>
            <p:nvPr/>
          </p:nvGrpSpPr>
          <p:grpSpPr>
            <a:xfrm>
              <a:off x="915463" y="2718313"/>
              <a:ext cx="3227362" cy="2769499"/>
              <a:chOff x="1458714" y="1605793"/>
              <a:chExt cx="3227362" cy="2769499"/>
            </a:xfrm>
          </p:grpSpPr>
          <p:pic>
            <p:nvPicPr>
              <p:cNvPr id="11" name="Picture 14" descr="https://pixabay.com/static/uploads/photo/2012/04/01/17/32/pencil-23657_640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783944" y="2280563"/>
                <a:ext cx="2769498" cy="14199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4" descr="https://pixabay.com/static/uploads/photo/2012/04/01/17/32/pencil-23657_640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1233465" y="2280563"/>
                <a:ext cx="2769498" cy="14199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14" descr="https://pixabay.com/static/uploads/photo/2012/04/01/17/32/pencil-23657_640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1686949" y="2280563"/>
                <a:ext cx="2769498" cy="14199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14" descr="https://pixabay.com/static/uploads/photo/2012/04/01/17/32/pencil-23657_640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104320" y="2280564"/>
                <a:ext cx="2769498" cy="14199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14" descr="https://pixabay.com/static/uploads/photo/2012/04/01/17/32/pencil-23657_640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591349" y="2280563"/>
                <a:ext cx="2769498" cy="14199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" name="Rectangle 2"/>
            <p:cNvSpPr/>
            <p:nvPr/>
          </p:nvSpPr>
          <p:spPr>
            <a:xfrm>
              <a:off x="1024967" y="3560976"/>
              <a:ext cx="285905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Pencils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340827" y="1163802"/>
            <a:ext cx="3044746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9900" b="1" dirty="0" smtClean="0">
                <a:ln w="11430"/>
                <a:solidFill>
                  <a:srgbClr val="99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19900" b="1" dirty="0">
              <a:ln w="11430"/>
              <a:solidFill>
                <a:srgbClr val="99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360" y="362681"/>
            <a:ext cx="1124712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Count , write the number in figure and word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055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0" grpId="0" animBg="1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8597" y="309505"/>
            <a:ext cx="10012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Say , trace and write numbers.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662" y="1341219"/>
            <a:ext cx="215253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 w="28575">
                  <a:solidFill>
                    <a:schemeClr val="tx1"/>
                  </a:solidFill>
                  <a:prstDash val="sysDash"/>
                </a:ln>
                <a:noFill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11500" dirty="0">
              <a:ln w="28575">
                <a:solidFill>
                  <a:schemeClr val="tx1"/>
                </a:solidFill>
                <a:prstDash val="sysDash"/>
              </a:ln>
              <a:noFill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662" y="4923552"/>
            <a:ext cx="2152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ln w="28575">
                  <a:solidFill>
                    <a:schemeClr val="tx1"/>
                  </a:solidFill>
                  <a:prstDash val="sysDash"/>
                </a:ln>
                <a:noFill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9600" dirty="0">
              <a:ln w="28575">
                <a:solidFill>
                  <a:schemeClr val="tx1"/>
                </a:solidFill>
                <a:prstDash val="sysDash"/>
              </a:ln>
              <a:noFill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5662" y="3254049"/>
            <a:ext cx="23106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ln w="28575">
                  <a:solidFill>
                    <a:schemeClr val="tx1"/>
                  </a:solidFill>
                  <a:prstDash val="sysDash"/>
                </a:ln>
                <a:noFill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9600" dirty="0">
              <a:ln w="28575">
                <a:solidFill>
                  <a:schemeClr val="tx1"/>
                </a:solidFill>
                <a:prstDash val="sysDash"/>
              </a:ln>
              <a:noFill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499282" y="2562897"/>
            <a:ext cx="12750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233160" y="2560752"/>
            <a:ext cx="102384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678680" y="2560752"/>
            <a:ext cx="829965" cy="21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8019439" y="2528556"/>
            <a:ext cx="861325" cy="321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738360" y="2504947"/>
            <a:ext cx="750116" cy="21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1277600" y="2504947"/>
            <a:ext cx="685507" cy="2360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601727" y="4466490"/>
            <a:ext cx="12750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935209" y="4464345"/>
            <a:ext cx="12750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336082" y="4466490"/>
            <a:ext cx="12750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708201" y="4432149"/>
            <a:ext cx="12750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9315913" y="4410685"/>
            <a:ext cx="12750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0790544" y="4408540"/>
            <a:ext cx="12750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601727" y="6141077"/>
            <a:ext cx="12750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935209" y="6138932"/>
            <a:ext cx="12750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336082" y="6141077"/>
            <a:ext cx="12750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708201" y="6106736"/>
            <a:ext cx="12750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9315913" y="6085272"/>
            <a:ext cx="12750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0790544" y="6083127"/>
            <a:ext cx="12750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382868" y="1420653"/>
            <a:ext cx="14293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n w="28575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8000" dirty="0">
              <a:ln w="28575">
                <a:solidFill>
                  <a:schemeClr val="tx1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981995" y="1420653"/>
            <a:ext cx="14977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n w="28575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8000" dirty="0">
              <a:ln w="28575">
                <a:solidFill>
                  <a:schemeClr val="tx1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926898" y="1464330"/>
            <a:ext cx="12055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n w="28575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8000" dirty="0">
              <a:ln w="28575">
                <a:solidFill>
                  <a:schemeClr val="tx1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562451" y="1428704"/>
            <a:ext cx="11457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n w="28575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8000" dirty="0">
              <a:ln w="28575">
                <a:solidFill>
                  <a:schemeClr val="tx1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884090" y="1415867"/>
            <a:ext cx="14977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n w="28575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8000" dirty="0">
              <a:ln w="28575">
                <a:solidFill>
                  <a:schemeClr val="tx1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426301" y="1445519"/>
            <a:ext cx="12876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n w="28575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8000" dirty="0">
              <a:ln w="28575">
                <a:solidFill>
                  <a:schemeClr val="tx1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750958" y="3377160"/>
            <a:ext cx="14977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n w="28575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8000" dirty="0">
              <a:ln w="28575">
                <a:solidFill>
                  <a:schemeClr val="tx1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373938" y="3393210"/>
            <a:ext cx="14977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n w="28575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8000" dirty="0">
              <a:ln w="28575">
                <a:solidFill>
                  <a:schemeClr val="tx1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967750" y="3393210"/>
            <a:ext cx="14977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n w="28575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8000" dirty="0">
              <a:ln w="28575">
                <a:solidFill>
                  <a:schemeClr val="tx1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754987" y="3393210"/>
            <a:ext cx="14977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n w="28575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8000" dirty="0">
              <a:ln w="28575">
                <a:solidFill>
                  <a:schemeClr val="tx1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339572" y="3327160"/>
            <a:ext cx="14977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n w="28575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8000" dirty="0">
              <a:ln w="28575">
                <a:solidFill>
                  <a:schemeClr val="tx1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690044" y="3331440"/>
            <a:ext cx="14977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n w="28575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8000" dirty="0">
              <a:ln w="28575">
                <a:solidFill>
                  <a:schemeClr val="tx1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687930" y="5047523"/>
            <a:ext cx="14650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n w="28575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8000" dirty="0">
              <a:ln w="28575">
                <a:solidFill>
                  <a:schemeClr val="tx1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084440" y="5047523"/>
            <a:ext cx="14650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n w="28575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8000" dirty="0">
              <a:ln w="28575">
                <a:solidFill>
                  <a:schemeClr val="tx1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702503" y="5047523"/>
            <a:ext cx="14650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n w="28575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8000" dirty="0">
              <a:ln w="28575">
                <a:solidFill>
                  <a:schemeClr val="tx1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270697" y="5046663"/>
            <a:ext cx="14650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n w="28575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8000" dirty="0">
              <a:ln w="28575">
                <a:solidFill>
                  <a:schemeClr val="tx1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808744" y="5046663"/>
            <a:ext cx="14650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n w="28575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8000" dirty="0">
              <a:ln w="28575">
                <a:solidFill>
                  <a:schemeClr val="tx1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406629" y="5047523"/>
            <a:ext cx="14650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n w="28575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8000" dirty="0">
              <a:ln w="28575">
                <a:solidFill>
                  <a:schemeClr val="tx1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576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0287" y="209849"/>
            <a:ext cx="9981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Say , trace and write numbers.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807" y="1791622"/>
            <a:ext cx="215253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 w="28575">
                  <a:solidFill>
                    <a:schemeClr val="tx1"/>
                  </a:solidFill>
                  <a:prstDash val="sysDash"/>
                </a:ln>
                <a:noFill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11500" dirty="0">
              <a:ln w="28575">
                <a:solidFill>
                  <a:schemeClr val="tx1"/>
                </a:solidFill>
                <a:prstDash val="sysDash"/>
              </a:ln>
              <a:noFill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609" y="3726109"/>
            <a:ext cx="23106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ln w="28575">
                  <a:solidFill>
                    <a:schemeClr val="tx1"/>
                  </a:solidFill>
                  <a:prstDash val="sysDash"/>
                </a:ln>
                <a:noFill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9600" dirty="0">
              <a:ln w="28575">
                <a:solidFill>
                  <a:schemeClr val="tx1"/>
                </a:solidFill>
                <a:prstDash val="sysDash"/>
              </a:ln>
              <a:noFill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255442" y="3139872"/>
            <a:ext cx="974136" cy="21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989320" y="3139872"/>
            <a:ext cx="102384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434840" y="3139872"/>
            <a:ext cx="829965" cy="21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7775599" y="3107676"/>
            <a:ext cx="861325" cy="321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494520" y="3084067"/>
            <a:ext cx="750116" cy="21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1033760" y="3084067"/>
            <a:ext cx="685507" cy="2360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826262" y="5043465"/>
            <a:ext cx="806633" cy="21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055670" y="5043465"/>
            <a:ext cx="91070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541520" y="5043465"/>
            <a:ext cx="825730" cy="21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775599" y="4987660"/>
            <a:ext cx="963770" cy="2360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9318611" y="4987660"/>
            <a:ext cx="1028470" cy="21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0994089" y="4987660"/>
            <a:ext cx="82762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078068" y="1999773"/>
            <a:ext cx="14293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n w="28575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8000" dirty="0">
              <a:ln w="28575">
                <a:solidFill>
                  <a:schemeClr val="tx1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16235" y="1999773"/>
            <a:ext cx="14977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n w="28575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8000" dirty="0">
              <a:ln w="28575">
                <a:solidFill>
                  <a:schemeClr val="tx1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515418" y="2043450"/>
            <a:ext cx="12055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n w="28575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8000" dirty="0">
              <a:ln w="28575">
                <a:solidFill>
                  <a:schemeClr val="tx1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272891" y="2007824"/>
            <a:ext cx="11457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n w="28575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8000" dirty="0">
              <a:ln w="28575">
                <a:solidFill>
                  <a:schemeClr val="tx1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518330" y="1994987"/>
            <a:ext cx="14977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n w="28575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8000" dirty="0">
              <a:ln w="28575">
                <a:solidFill>
                  <a:schemeClr val="tx1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085155" y="2009114"/>
            <a:ext cx="12876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n w="28575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8000" dirty="0">
              <a:ln w="28575">
                <a:solidFill>
                  <a:schemeClr val="tx1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507118" y="3956280"/>
            <a:ext cx="14977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n w="28575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8000" dirty="0">
              <a:ln w="28575">
                <a:solidFill>
                  <a:schemeClr val="tx1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252873" y="3950160"/>
            <a:ext cx="14977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n w="28575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8000" dirty="0">
              <a:ln w="28575">
                <a:solidFill>
                  <a:schemeClr val="tx1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825303" y="3975330"/>
            <a:ext cx="14977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n w="28575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8000" dirty="0">
              <a:ln w="28575">
                <a:solidFill>
                  <a:schemeClr val="tx1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586145" y="3950159"/>
            <a:ext cx="14977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n w="28575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8000" dirty="0">
              <a:ln w="28575">
                <a:solidFill>
                  <a:schemeClr val="tx1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158575" y="3897723"/>
            <a:ext cx="14977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n w="28575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8000" dirty="0">
              <a:ln w="28575">
                <a:solidFill>
                  <a:schemeClr val="tx1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659021" y="3937918"/>
            <a:ext cx="14977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n w="28575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8000" dirty="0">
              <a:ln w="28575">
                <a:solidFill>
                  <a:schemeClr val="tx1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930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2199" y="250975"/>
            <a:ext cx="9151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Say , trace and write words.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662" y="1646019"/>
            <a:ext cx="2152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n w="28575">
                  <a:solidFill>
                    <a:schemeClr val="tx1"/>
                  </a:solidFill>
                  <a:prstDash val="sysDash"/>
                </a:ln>
                <a:noFill/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endParaRPr lang="en-US" sz="7200" dirty="0">
              <a:ln w="28575">
                <a:solidFill>
                  <a:schemeClr val="tx1"/>
                </a:solidFill>
                <a:prstDash val="sysDash"/>
              </a:ln>
              <a:noFill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662" y="4923552"/>
            <a:ext cx="21525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n w="28575">
                  <a:solidFill>
                    <a:schemeClr val="tx1"/>
                  </a:solidFill>
                  <a:prstDash val="sysDash"/>
                </a:ln>
                <a:noFill/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  <a:endParaRPr lang="en-US" sz="6600" dirty="0">
              <a:ln w="28575">
                <a:solidFill>
                  <a:schemeClr val="tx1"/>
                </a:solidFill>
                <a:prstDash val="sysDash"/>
              </a:ln>
              <a:noFill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5662" y="3436929"/>
            <a:ext cx="23106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n w="28575">
                  <a:solidFill>
                    <a:schemeClr val="tx1"/>
                  </a:solidFill>
                  <a:prstDash val="sysDash"/>
                </a:ln>
                <a:noFill/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endParaRPr lang="en-US" sz="7200" dirty="0">
              <a:ln w="28575">
                <a:solidFill>
                  <a:schemeClr val="tx1"/>
                </a:solidFill>
                <a:prstDash val="sysDash"/>
              </a:ln>
              <a:noFill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499282" y="2543201"/>
            <a:ext cx="1436441" cy="196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233160" y="2560752"/>
            <a:ext cx="13163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533558" y="2528649"/>
            <a:ext cx="1336684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8126119" y="2543201"/>
            <a:ext cx="1320133" cy="175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0088880" y="2504948"/>
            <a:ext cx="1418051" cy="93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438322" y="4362820"/>
            <a:ext cx="1325958" cy="263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514329" y="4388145"/>
            <a:ext cx="12750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533558" y="4388145"/>
            <a:ext cx="1336684" cy="173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333041" y="4371189"/>
            <a:ext cx="12750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0159220" y="4362274"/>
            <a:ext cx="12750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540767" y="6064877"/>
            <a:ext cx="1570789" cy="111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393995" y="6008985"/>
            <a:ext cx="173212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533558" y="6045041"/>
            <a:ext cx="149123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8607698" y="6008985"/>
            <a:ext cx="1222977" cy="216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0406109" y="6008985"/>
            <a:ext cx="13477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364150" y="1542291"/>
            <a:ext cx="1614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n w="28575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endParaRPr lang="en-US" sz="6600" dirty="0">
              <a:ln w="28575">
                <a:solidFill>
                  <a:schemeClr val="tx1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024794" y="1514986"/>
            <a:ext cx="17345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n w="28575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endParaRPr lang="en-US" sz="6600" dirty="0">
              <a:ln w="28575">
                <a:solidFill>
                  <a:schemeClr val="tx1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990481" y="1476448"/>
            <a:ext cx="15917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n w="28575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endParaRPr lang="en-US" sz="6600" dirty="0">
              <a:ln w="28575">
                <a:solidFill>
                  <a:schemeClr val="tx1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885823" y="1390903"/>
            <a:ext cx="18291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n w="28575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endParaRPr lang="en-US" sz="7200" dirty="0">
              <a:ln w="28575">
                <a:solidFill>
                  <a:schemeClr val="tx1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282740" y="1594711"/>
            <a:ext cx="16529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n w="28575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endParaRPr lang="en-US" sz="6600" dirty="0">
              <a:ln w="28575">
                <a:solidFill>
                  <a:schemeClr val="tx1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331366" y="3377160"/>
            <a:ext cx="17801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n w="28575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endParaRPr lang="en-US" sz="6000" dirty="0">
              <a:ln w="28575">
                <a:solidFill>
                  <a:schemeClr val="tx1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322628" y="3393208"/>
            <a:ext cx="16557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n w="28575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endParaRPr lang="en-US" sz="6000" dirty="0">
              <a:ln w="28575">
                <a:solidFill>
                  <a:schemeClr val="tx1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124919" y="3297534"/>
            <a:ext cx="19524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n w="28575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endParaRPr lang="en-US" sz="6600" dirty="0">
              <a:ln w="28575">
                <a:solidFill>
                  <a:schemeClr val="tx1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024157" y="3258996"/>
            <a:ext cx="19181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n w="28575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endParaRPr lang="en-US" sz="6600" dirty="0">
              <a:ln w="28575">
                <a:solidFill>
                  <a:schemeClr val="tx1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930290" y="3239321"/>
            <a:ext cx="17331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n w="28575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endParaRPr lang="en-US" sz="6600" dirty="0">
              <a:ln w="28575">
                <a:solidFill>
                  <a:schemeClr val="tx1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102199" y="5029378"/>
            <a:ext cx="22937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n w="28575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  <a:endParaRPr lang="en-US" sz="6000" dirty="0">
              <a:ln w="28575">
                <a:solidFill>
                  <a:schemeClr val="tx1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065212" y="5083793"/>
            <a:ext cx="23732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n w="28575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  <a:endParaRPr lang="en-US" sz="6000" dirty="0">
              <a:ln w="28575">
                <a:solidFill>
                  <a:schemeClr val="tx1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987579" y="5021869"/>
            <a:ext cx="22726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n w="28575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  <a:endParaRPr lang="en-US" sz="6000" dirty="0">
              <a:ln w="28575">
                <a:solidFill>
                  <a:schemeClr val="tx1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885823" y="5060398"/>
            <a:ext cx="2236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n w="28575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  <a:endParaRPr lang="en-US" sz="6000" dirty="0">
              <a:ln w="28575">
                <a:solidFill>
                  <a:schemeClr val="tx1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020121" y="5076490"/>
            <a:ext cx="23294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n w="28575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  <a:endParaRPr lang="en-US" sz="6000" dirty="0">
              <a:ln w="28575">
                <a:solidFill>
                  <a:schemeClr val="tx1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195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38" grpId="0"/>
      <p:bldP spid="39" grpId="0"/>
      <p:bldP spid="40" grpId="0"/>
      <p:bldP spid="41" grpId="0"/>
      <p:bldP spid="43" grpId="0"/>
      <p:bldP spid="44" grpId="0"/>
      <p:bldP spid="45" grpId="0"/>
      <p:bldP spid="46" grpId="0"/>
      <p:bldP spid="47" grpId="0"/>
      <p:bldP spid="48" grpId="0"/>
      <p:bldP spid="50" grpId="0"/>
      <p:bldP spid="51" grpId="0"/>
      <p:bldP spid="52" grpId="0"/>
      <p:bldP spid="53" grpId="0"/>
      <p:bldP spid="5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200" y="231528"/>
            <a:ext cx="85759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Say , trace and write words.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2460" y="2009608"/>
            <a:ext cx="2152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n w="28575">
                  <a:solidFill>
                    <a:schemeClr val="tx1"/>
                  </a:solidFill>
                  <a:prstDash val="sysDash"/>
                </a:ln>
                <a:noFill/>
                <a:latin typeface="Times New Roman" panose="02020603050405020304" pitchFamily="18" charset="0"/>
                <a:cs typeface="Times New Roman" panose="02020603050405020304" pitchFamily="18" charset="0"/>
              </a:rPr>
              <a:t>Four</a:t>
            </a:r>
            <a:endParaRPr lang="en-US" sz="7200" dirty="0">
              <a:ln w="28575">
                <a:solidFill>
                  <a:schemeClr val="tx1"/>
                </a:solidFill>
                <a:prstDash val="sysDash"/>
              </a:ln>
              <a:noFill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991" y="3740835"/>
            <a:ext cx="23106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ln w="28575">
                  <a:solidFill>
                    <a:schemeClr val="tx1"/>
                  </a:solidFill>
                  <a:prstDash val="sysDash"/>
                </a:ln>
                <a:noFill/>
                <a:latin typeface="Times New Roman" panose="02020603050405020304" pitchFamily="18" charset="0"/>
                <a:cs typeface="Times New Roman" panose="02020603050405020304" pitchFamily="18" charset="0"/>
              </a:rPr>
              <a:t>Five</a:t>
            </a:r>
            <a:endParaRPr lang="en-US" sz="8800" dirty="0">
              <a:ln w="28575">
                <a:solidFill>
                  <a:schemeClr val="tx1"/>
                </a:solidFill>
                <a:prstDash val="sysDash"/>
              </a:ln>
              <a:noFill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779294" y="3011579"/>
            <a:ext cx="127742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574182" y="3117605"/>
            <a:ext cx="128965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714978" y="3074237"/>
            <a:ext cx="118139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631936" y="3117605"/>
            <a:ext cx="120091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0347081" y="3117605"/>
            <a:ext cx="1250820" cy="21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917351" y="4974693"/>
            <a:ext cx="1423989" cy="1296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6574182" y="4999465"/>
            <a:ext cx="1365531" cy="81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774925" y="4976540"/>
            <a:ext cx="1319924" cy="310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482735" y="4987660"/>
            <a:ext cx="1376182" cy="10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0347081" y="4971942"/>
            <a:ext cx="13155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341340" y="2073896"/>
            <a:ext cx="18104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n w="28575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Four</a:t>
            </a:r>
            <a:endParaRPr lang="en-US" sz="6000" dirty="0">
              <a:ln w="28575">
                <a:solidFill>
                  <a:schemeClr val="tx1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317914" y="2075706"/>
            <a:ext cx="174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n w="28575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Four</a:t>
            </a:r>
            <a:endParaRPr lang="en-US" sz="6000" dirty="0">
              <a:ln w="28575">
                <a:solidFill>
                  <a:schemeClr val="tx1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347112" y="2101942"/>
            <a:ext cx="16673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n w="28575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Four</a:t>
            </a:r>
            <a:endParaRPr lang="en-US" sz="6000" dirty="0">
              <a:ln w="28575">
                <a:solidFill>
                  <a:schemeClr val="tx1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070767" y="2101942"/>
            <a:ext cx="18460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n w="28575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Four</a:t>
            </a:r>
            <a:endParaRPr lang="en-US" sz="6000" dirty="0">
              <a:ln w="28575">
                <a:solidFill>
                  <a:schemeClr val="tx1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402026" y="2078708"/>
            <a:ext cx="19482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n w="28575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Four</a:t>
            </a:r>
            <a:endParaRPr lang="en-US" sz="6000" dirty="0">
              <a:ln w="28575">
                <a:solidFill>
                  <a:schemeClr val="tx1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742419" y="3941552"/>
            <a:ext cx="16993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n w="28575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Five</a:t>
            </a:r>
            <a:endParaRPr lang="en-US" sz="6000" dirty="0">
              <a:ln w="28575">
                <a:solidFill>
                  <a:schemeClr val="tx1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528513" y="3956279"/>
            <a:ext cx="18001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n w="28575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Five</a:t>
            </a:r>
            <a:endParaRPr lang="en-US" sz="6000" dirty="0">
              <a:ln w="28575">
                <a:solidFill>
                  <a:schemeClr val="tx1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310861" y="4006115"/>
            <a:ext cx="17811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n w="28575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Five</a:t>
            </a:r>
            <a:endParaRPr lang="en-US" sz="6000" dirty="0">
              <a:ln w="28575">
                <a:solidFill>
                  <a:schemeClr val="tx1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107592" y="3941552"/>
            <a:ext cx="21264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n w="28575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Five</a:t>
            </a:r>
            <a:endParaRPr lang="en-US" sz="6000" dirty="0">
              <a:ln w="28575">
                <a:solidFill>
                  <a:schemeClr val="tx1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865423" y="3924857"/>
            <a:ext cx="22240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n w="28575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Five</a:t>
            </a:r>
            <a:endParaRPr lang="en-US" sz="6600" dirty="0">
              <a:ln w="28575">
                <a:solidFill>
                  <a:schemeClr val="tx1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146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38" grpId="0"/>
      <p:bldP spid="39" grpId="0"/>
      <p:bldP spid="40" grpId="0"/>
      <p:bldP spid="41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86581" y="1030683"/>
            <a:ext cx="2098651" cy="584775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b="1" cap="all" dirty="0">
                <a:ln w="9000" cmpd="sng">
                  <a:solidFill>
                    <a:srgbClr val="9A5315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8BBEF1">
                    <a:lumMod val="50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Group-A</a:t>
            </a:r>
            <a:endParaRPr lang="en-US" sz="3600" b="1" cap="all" dirty="0">
              <a:ln w="9000" cmpd="sng">
                <a:solidFill>
                  <a:srgbClr val="9A5315">
                    <a:shade val="50000"/>
                    <a:satMod val="120000"/>
                  </a:srgbClr>
                </a:solidFill>
                <a:prstDash val="solid"/>
              </a:ln>
              <a:solidFill>
                <a:srgbClr val="8BBEF1">
                  <a:lumMod val="50000"/>
                </a:srgb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0843" y="2058496"/>
            <a:ext cx="2076209" cy="584775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cap="all" dirty="0">
                <a:ln w="9000" cmpd="sng">
                  <a:solidFill>
                    <a:srgbClr val="9A5315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DA6FDF">
                    <a:lumMod val="75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Group-B</a:t>
            </a:r>
            <a:endParaRPr lang="en-US" sz="3600" b="1" cap="all" dirty="0">
              <a:ln w="9000" cmpd="sng">
                <a:solidFill>
                  <a:srgbClr val="9A5315">
                    <a:shade val="50000"/>
                    <a:satMod val="120000"/>
                  </a:srgbClr>
                </a:solidFill>
                <a:prstDash val="solid"/>
              </a:ln>
              <a:solidFill>
                <a:srgbClr val="DA6FDF">
                  <a:lumMod val="75000"/>
                </a:srgb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0363" y="3039080"/>
            <a:ext cx="2098651" cy="584775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cap="all" dirty="0">
                <a:ln w="9000" cmpd="sng">
                  <a:solidFill>
                    <a:srgbClr val="9A5315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1471F">
                    <a:lumMod val="75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Group-C</a:t>
            </a:r>
          </a:p>
        </p:txBody>
      </p:sp>
      <p:sp>
        <p:nvSpPr>
          <p:cNvPr id="6" name="Right Arrow 5"/>
          <p:cNvSpPr/>
          <p:nvPr/>
        </p:nvSpPr>
        <p:spPr>
          <a:xfrm>
            <a:off x="3480506" y="2107997"/>
            <a:ext cx="1182716" cy="485775"/>
          </a:xfrm>
          <a:prstGeom prst="rightArrow">
            <a:avLst/>
          </a:prstGeom>
          <a:solidFill>
            <a:srgbClr val="993366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Segoe Print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450026" y="3118616"/>
            <a:ext cx="1182716" cy="484187"/>
          </a:xfrm>
          <a:prstGeom prst="rightArrow">
            <a:avLst/>
          </a:prstGeom>
          <a:solidFill>
            <a:srgbClr val="993366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Segoe Print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450333" y="1126856"/>
            <a:ext cx="1235372" cy="485775"/>
          </a:xfrm>
          <a:prstGeom prst="rightArrow">
            <a:avLst/>
          </a:prstGeom>
          <a:solidFill>
            <a:srgbClr val="993366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Segoe Prin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37967" y="80295"/>
            <a:ext cx="1096775" cy="707886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ln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GW</a:t>
            </a:r>
            <a:endParaRPr lang="en-US" sz="4000" b="1" dirty="0">
              <a:ln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760198" y="186602"/>
            <a:ext cx="8229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Count picture and write the number 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083089" y="1955048"/>
            <a:ext cx="118994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 w="28575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5400" b="1" dirty="0">
              <a:ln w="28575">
                <a:solidFill>
                  <a:schemeClr val="tx1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081609" y="939243"/>
            <a:ext cx="118994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 w="28575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5400" b="1" dirty="0">
              <a:ln w="28575">
                <a:solidFill>
                  <a:schemeClr val="tx1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083491" y="2978120"/>
            <a:ext cx="115570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 w="28575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5400" b="1" dirty="0">
              <a:ln w="28575">
                <a:solidFill>
                  <a:schemeClr val="tx1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086580" y="4146215"/>
            <a:ext cx="2098651" cy="584775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cap="all" dirty="0" smtClean="0">
                <a:ln w="9000" cmpd="sng">
                  <a:solidFill>
                    <a:srgbClr val="9A5315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1471F">
                    <a:lumMod val="75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Group-D</a:t>
            </a:r>
            <a:endParaRPr lang="en-US" sz="3200" b="1" cap="all" dirty="0">
              <a:ln w="9000" cmpd="sng">
                <a:solidFill>
                  <a:srgbClr val="9A5315">
                    <a:shade val="50000"/>
                    <a:satMod val="120000"/>
                  </a:srgbClr>
                </a:solidFill>
                <a:prstDash val="solid"/>
              </a:ln>
              <a:solidFill>
                <a:srgbClr val="F1471F">
                  <a:lumMod val="75000"/>
                </a:srgb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086580" y="5063318"/>
            <a:ext cx="2098651" cy="584775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cap="all" dirty="0" smtClean="0">
                <a:ln w="9000" cmpd="sng">
                  <a:solidFill>
                    <a:srgbClr val="9A5315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1471F">
                    <a:lumMod val="75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Group-E</a:t>
            </a:r>
            <a:endParaRPr lang="en-US" sz="3200" b="1" cap="all" dirty="0">
              <a:ln w="9000" cmpd="sng">
                <a:solidFill>
                  <a:srgbClr val="9A5315">
                    <a:shade val="50000"/>
                    <a:satMod val="120000"/>
                  </a:srgbClr>
                </a:solidFill>
                <a:prstDash val="solid"/>
              </a:ln>
              <a:solidFill>
                <a:srgbClr val="F1471F">
                  <a:lumMod val="75000"/>
                </a:srgb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098731" y="4010702"/>
            <a:ext cx="115570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 w="28575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5400" b="1" dirty="0">
              <a:ln w="28575">
                <a:solidFill>
                  <a:schemeClr val="tx1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115853" y="5063318"/>
            <a:ext cx="115570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 w="28575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5400" b="1" dirty="0">
              <a:ln w="28575">
                <a:solidFill>
                  <a:schemeClr val="tx1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Right Arrow 74"/>
          <p:cNvSpPr/>
          <p:nvPr/>
        </p:nvSpPr>
        <p:spPr>
          <a:xfrm>
            <a:off x="3476661" y="5229743"/>
            <a:ext cx="1182716" cy="485775"/>
          </a:xfrm>
          <a:prstGeom prst="rightArrow">
            <a:avLst/>
          </a:prstGeom>
          <a:solidFill>
            <a:srgbClr val="993366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Segoe Print"/>
            </a:endParaRPr>
          </a:p>
        </p:txBody>
      </p:sp>
      <p:sp>
        <p:nvSpPr>
          <p:cNvPr id="76" name="Right Arrow 75"/>
          <p:cNvSpPr/>
          <p:nvPr/>
        </p:nvSpPr>
        <p:spPr>
          <a:xfrm>
            <a:off x="3476661" y="4229479"/>
            <a:ext cx="1182716" cy="485775"/>
          </a:xfrm>
          <a:prstGeom prst="rightArrow">
            <a:avLst/>
          </a:prstGeom>
          <a:solidFill>
            <a:srgbClr val="993366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Segoe Print"/>
            </a:endParaRP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077" t="48695" r="36802" b="10283"/>
          <a:stretch/>
        </p:blipFill>
        <p:spPr>
          <a:xfrm>
            <a:off x="5488903" y="1832785"/>
            <a:ext cx="1562245" cy="1045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2" name="Group 11"/>
          <p:cNvGrpSpPr/>
          <p:nvPr/>
        </p:nvGrpSpPr>
        <p:grpSpPr>
          <a:xfrm>
            <a:off x="5469256" y="888671"/>
            <a:ext cx="1581892" cy="953136"/>
            <a:chOff x="5479071" y="897164"/>
            <a:chExt cx="1581892" cy="953136"/>
          </a:xfrm>
        </p:grpSpPr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479071" y="913314"/>
              <a:ext cx="489958" cy="936986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25038" y="897164"/>
              <a:ext cx="489958" cy="936986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571005" y="912581"/>
              <a:ext cx="489958" cy="936986"/>
            </a:xfrm>
            <a:prstGeom prst="rect">
              <a:avLst/>
            </a:prstGeom>
          </p:spPr>
        </p:pic>
      </p:grpSp>
      <p:grpSp>
        <p:nvGrpSpPr>
          <p:cNvPr id="91" name="Group 90"/>
          <p:cNvGrpSpPr/>
          <p:nvPr/>
        </p:nvGrpSpPr>
        <p:grpSpPr>
          <a:xfrm>
            <a:off x="5362576" y="2960741"/>
            <a:ext cx="1581892" cy="871427"/>
            <a:chOff x="1458714" y="1605793"/>
            <a:chExt cx="3227362" cy="2769499"/>
          </a:xfrm>
        </p:grpSpPr>
        <p:pic>
          <p:nvPicPr>
            <p:cNvPr id="92" name="Picture 14" descr="https://pixabay.com/static/uploads/photo/2012/04/01/17/32/pencil-23657_640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783944" y="2280563"/>
              <a:ext cx="2769498" cy="1419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" name="Picture 14" descr="https://pixabay.com/static/uploads/photo/2012/04/01/17/32/pencil-23657_640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233465" y="2280563"/>
              <a:ext cx="2769498" cy="1419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4" name="Picture 14" descr="https://pixabay.com/static/uploads/photo/2012/04/01/17/32/pencil-23657_640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686949" y="2280563"/>
              <a:ext cx="2769498" cy="1419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5" name="Picture 14" descr="https://pixabay.com/static/uploads/photo/2012/04/01/17/32/pencil-23657_640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104320" y="2280564"/>
              <a:ext cx="2769498" cy="1419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" name="Picture 14" descr="https://pixabay.com/static/uploads/photo/2012/04/01/17/32/pencil-23657_640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591349" y="2280563"/>
              <a:ext cx="2769498" cy="1419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0" name="Group 99"/>
          <p:cNvGrpSpPr/>
          <p:nvPr/>
        </p:nvGrpSpPr>
        <p:grpSpPr>
          <a:xfrm>
            <a:off x="5274322" y="4004928"/>
            <a:ext cx="1684232" cy="572817"/>
            <a:chOff x="6454905" y="5111033"/>
            <a:chExt cx="3343066" cy="1064680"/>
          </a:xfrm>
        </p:grpSpPr>
        <p:pic>
          <p:nvPicPr>
            <p:cNvPr id="101" name="Picture 100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6313" b="76954" l="27150" r="47049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74" t="57248" r="53886" b="20803"/>
            <a:stretch/>
          </p:blipFill>
          <p:spPr>
            <a:xfrm>
              <a:off x="6454905" y="5111033"/>
              <a:ext cx="2150772" cy="1043189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6313" b="76954" l="27150" r="47049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74" t="57248" r="53886" b="20803"/>
            <a:stretch/>
          </p:blipFill>
          <p:spPr>
            <a:xfrm>
              <a:off x="7647199" y="5132524"/>
              <a:ext cx="2150772" cy="1043189"/>
            </a:xfrm>
            <a:prstGeom prst="rect">
              <a:avLst/>
            </a:prstGeom>
          </p:spPr>
        </p:pic>
      </p:grpSp>
      <p:grpSp>
        <p:nvGrpSpPr>
          <p:cNvPr id="103" name="Group 102"/>
          <p:cNvGrpSpPr/>
          <p:nvPr/>
        </p:nvGrpSpPr>
        <p:grpSpPr>
          <a:xfrm>
            <a:off x="5388075" y="4663640"/>
            <a:ext cx="1474146" cy="1399278"/>
            <a:chOff x="978137" y="1465667"/>
            <a:chExt cx="2223322" cy="2970905"/>
          </a:xfrm>
        </p:grpSpPr>
        <p:pic>
          <p:nvPicPr>
            <p:cNvPr id="104" name="Picture 103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-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937" t="27317" r="3234" b="8042"/>
            <a:stretch/>
          </p:blipFill>
          <p:spPr>
            <a:xfrm>
              <a:off x="993623" y="2865435"/>
              <a:ext cx="1229897" cy="157113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5" name="Picture 104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-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937" t="27317" r="3234" b="8042"/>
            <a:stretch/>
          </p:blipFill>
          <p:spPr>
            <a:xfrm>
              <a:off x="978137" y="1513725"/>
              <a:ext cx="1129052" cy="162772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6" name="Picture 105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-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937" t="27317" r="3234" b="8042"/>
            <a:stretch/>
          </p:blipFill>
          <p:spPr>
            <a:xfrm>
              <a:off x="2141736" y="2808846"/>
              <a:ext cx="1059723" cy="158541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7" name="Picture 106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-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937" t="27317" r="3234" b="8042"/>
            <a:stretch/>
          </p:blipFill>
          <p:spPr>
            <a:xfrm>
              <a:off x="2107189" y="1465667"/>
              <a:ext cx="1094270" cy="154670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877068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39" grpId="0" animBg="1"/>
      <p:bldP spid="40" grpId="0" animBg="1"/>
      <p:bldP spid="41" grpId="0" animBg="1"/>
      <p:bldP spid="70" grpId="0" animBg="1"/>
      <p:bldP spid="71" grpId="0" animBg="1"/>
      <p:bldP spid="72" grpId="0" animBg="1"/>
      <p:bldP spid="73" grpId="0" animBg="1"/>
      <p:bldP spid="75" grpId="0" animBg="1"/>
      <p:bldP spid="7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 flipV="1">
            <a:off x="1879829" y="1605095"/>
            <a:ext cx="6153329" cy="3928049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658941" y="3680654"/>
            <a:ext cx="6458286" cy="209107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798800" y="1365716"/>
            <a:ext cx="6135287" cy="223869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9965164" y="166343"/>
            <a:ext cx="1409937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P.W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968884" y="388035"/>
            <a:ext cx="14760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74062" y="1697003"/>
            <a:ext cx="15197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038946" y="2928508"/>
            <a:ext cx="15899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071700" y="217134"/>
            <a:ext cx="4245271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Match correctly: 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077" t="48695" r="36802" b="10283"/>
          <a:stretch/>
        </p:blipFill>
        <p:spPr>
          <a:xfrm>
            <a:off x="7843400" y="3207253"/>
            <a:ext cx="1562245" cy="1045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roup 1"/>
          <p:cNvGrpSpPr/>
          <p:nvPr/>
        </p:nvGrpSpPr>
        <p:grpSpPr>
          <a:xfrm>
            <a:off x="8003585" y="941325"/>
            <a:ext cx="1310479" cy="936987"/>
            <a:chOff x="7222249" y="1334937"/>
            <a:chExt cx="3447883" cy="1645948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222249" y="1334938"/>
              <a:ext cx="1289083" cy="1645947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78140" y="1334938"/>
              <a:ext cx="1289083" cy="1645947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381049" y="1334937"/>
              <a:ext cx="1289083" cy="1645947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7900389" y="5716853"/>
            <a:ext cx="1684232" cy="572817"/>
            <a:chOff x="6454905" y="5111033"/>
            <a:chExt cx="3343066" cy="106468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6313" b="76954" l="27150" r="47049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74" t="57248" r="53886" b="20803"/>
            <a:stretch/>
          </p:blipFill>
          <p:spPr>
            <a:xfrm>
              <a:off x="6454905" y="5111033"/>
              <a:ext cx="2150772" cy="1043189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6313" b="76954" l="27150" r="47049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74" t="57248" r="53886" b="20803"/>
            <a:stretch/>
          </p:blipFill>
          <p:spPr>
            <a:xfrm>
              <a:off x="7647199" y="5132524"/>
              <a:ext cx="2150772" cy="1043189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1003831" y="3988612"/>
            <a:ext cx="15899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38551" y="4993578"/>
            <a:ext cx="15899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7898972" y="1936523"/>
            <a:ext cx="1487206" cy="1207391"/>
            <a:chOff x="978137" y="1705734"/>
            <a:chExt cx="2243019" cy="2563496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-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937" t="27317" r="3234" b="8042"/>
            <a:stretch/>
          </p:blipFill>
          <p:spPr>
            <a:xfrm>
              <a:off x="1104140" y="2865434"/>
              <a:ext cx="1146221" cy="140379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-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937" t="27317" r="3234" b="8042"/>
            <a:stretch/>
          </p:blipFill>
          <p:spPr>
            <a:xfrm>
              <a:off x="978137" y="1737656"/>
              <a:ext cx="1146221" cy="140379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-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937" t="27317" r="3234" b="8042"/>
            <a:stretch/>
          </p:blipFill>
          <p:spPr>
            <a:xfrm>
              <a:off x="2074935" y="2801991"/>
              <a:ext cx="1146221" cy="140379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-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937" t="27317" r="3234" b="8042"/>
            <a:stretch/>
          </p:blipFill>
          <p:spPr>
            <a:xfrm>
              <a:off x="1925514" y="1705734"/>
              <a:ext cx="1146221" cy="140379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1" name="Group 40"/>
          <p:cNvGrpSpPr/>
          <p:nvPr/>
        </p:nvGrpSpPr>
        <p:grpSpPr>
          <a:xfrm>
            <a:off x="8254046" y="4236720"/>
            <a:ext cx="1133794" cy="1186597"/>
            <a:chOff x="1458714" y="1605793"/>
            <a:chExt cx="3227362" cy="2769499"/>
          </a:xfrm>
        </p:grpSpPr>
        <p:pic>
          <p:nvPicPr>
            <p:cNvPr id="42" name="Picture 14" descr="https://pixabay.com/static/uploads/photo/2012/04/01/17/32/pencil-23657_640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783944" y="2280563"/>
              <a:ext cx="2769498" cy="1419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14" descr="https://pixabay.com/static/uploads/photo/2012/04/01/17/32/pencil-23657_640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233465" y="2280563"/>
              <a:ext cx="2769498" cy="1419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14" descr="https://pixabay.com/static/uploads/photo/2012/04/01/17/32/pencil-23657_640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686949" y="2280563"/>
              <a:ext cx="2769498" cy="1419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4" descr="https://pixabay.com/static/uploads/photo/2012/04/01/17/32/pencil-23657_640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104320" y="2280564"/>
              <a:ext cx="2769498" cy="1419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14" descr="https://pixabay.com/static/uploads/photo/2012/04/01/17/32/pencil-23657_640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591349" y="2280563"/>
              <a:ext cx="2769498" cy="1419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51" name="Straight Connector 50"/>
          <p:cNvCxnSpPr>
            <a:endCxn id="37" idx="3"/>
          </p:cNvCxnSpPr>
          <p:nvPr/>
        </p:nvCxnSpPr>
        <p:spPr>
          <a:xfrm flipV="1">
            <a:off x="1618996" y="2515910"/>
            <a:ext cx="6391274" cy="2195673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1454790" y="4692818"/>
            <a:ext cx="6833534" cy="110000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8142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30" grpId="0"/>
      <p:bldP spid="3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V="1">
            <a:off x="185036" y="6326845"/>
            <a:ext cx="11766885" cy="2406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8740129" y="111310"/>
            <a:ext cx="2708434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Elephant" panose="02020904090505020303" pitchFamily="18" charset="0"/>
              </a:rPr>
              <a:t>Evaluation</a:t>
            </a:r>
            <a:endParaRPr lang="en-US" sz="2800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Elephant" panose="02020904090505020303" pitchFamily="18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0773" y="466560"/>
            <a:ext cx="10622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the missing number or word.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903444" y="2776258"/>
            <a:ext cx="1215861" cy="208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43119" y="1337911"/>
            <a:ext cx="1322626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500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11500" dirty="0">
              <a:ln w="1143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21308" y="1093857"/>
            <a:ext cx="1322626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500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11500" dirty="0">
              <a:ln w="1143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5613183" y="2665759"/>
            <a:ext cx="1356858" cy="18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82765" y="5364480"/>
            <a:ext cx="19659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999180" y="4368111"/>
            <a:ext cx="13476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i="1" dirty="0" smtClean="0">
                <a:latin typeface="Times New Roman" panose="02020603050405020304" pitchFamily="18" charset="0"/>
              </a:rPr>
              <a:t>two</a:t>
            </a:r>
            <a:endParaRPr lang="en-US" sz="6000" b="1" i="1" dirty="0">
              <a:latin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64503" y="4371078"/>
            <a:ext cx="23915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i="1" dirty="0" smtClean="0">
                <a:latin typeface="Times New Roman" panose="02020603050405020304" pitchFamily="18" charset="0"/>
              </a:rPr>
              <a:t>three</a:t>
            </a:r>
            <a:endParaRPr lang="en-US" sz="6000" b="1" i="1" dirty="0">
              <a:latin typeface="Times New Roman" panose="02020603050405020304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8972709" y="5352193"/>
            <a:ext cx="2006004" cy="126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35467" y="5352192"/>
            <a:ext cx="2006004" cy="126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934378" y="1208433"/>
            <a:ext cx="1322626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500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1500" dirty="0">
              <a:ln w="1143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93152" y="1121937"/>
            <a:ext cx="1322626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500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11500" dirty="0">
              <a:ln w="1143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87449" y="4333953"/>
            <a:ext cx="13476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i="1" dirty="0" smtClean="0">
                <a:latin typeface="Times New Roman" panose="02020603050405020304" pitchFamily="18" charset="0"/>
              </a:rPr>
              <a:t>one</a:t>
            </a:r>
            <a:endParaRPr lang="en-US" sz="6000" b="1" i="1" dirty="0">
              <a:latin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411126" y="4348817"/>
            <a:ext cx="23915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i="1" dirty="0" smtClean="0">
                <a:latin typeface="Times New Roman" panose="02020603050405020304" pitchFamily="18" charset="0"/>
              </a:rPr>
              <a:t>four</a:t>
            </a:r>
            <a:endParaRPr lang="en-US" sz="6000" b="1" i="1" dirty="0">
              <a:latin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541471" y="4268990"/>
            <a:ext cx="23915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i="1" dirty="0" smtClean="0">
                <a:latin typeface="Times New Roman" panose="02020603050405020304" pitchFamily="18" charset="0"/>
              </a:rPr>
              <a:t>five</a:t>
            </a:r>
            <a:endParaRPr lang="en-US" sz="6000" b="1" i="1" dirty="0">
              <a:latin typeface="Times New Roman" panose="02020603050405020304" pitchFamily="18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8851768" y="3038932"/>
            <a:ext cx="2636520" cy="1019667"/>
            <a:chOff x="8851768" y="3038932"/>
            <a:chExt cx="2636520" cy="1019667"/>
          </a:xfrm>
        </p:grpSpPr>
        <p:sp>
          <p:nvSpPr>
            <p:cNvPr id="34" name="Oval Callout 33"/>
            <p:cNvSpPr/>
            <p:nvPr/>
          </p:nvSpPr>
          <p:spPr>
            <a:xfrm>
              <a:off x="9809731" y="3327066"/>
              <a:ext cx="1678557" cy="731533"/>
            </a:xfrm>
            <a:prstGeom prst="wedgeEllipseCallout">
              <a:avLst>
                <a:gd name="adj1" fmla="val -11754"/>
                <a:gd name="adj2" fmla="val 21874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ular Callout 27"/>
            <p:cNvSpPr/>
            <p:nvPr/>
          </p:nvSpPr>
          <p:spPr>
            <a:xfrm>
              <a:off x="8851768" y="3038932"/>
              <a:ext cx="2636520" cy="997050"/>
            </a:xfrm>
            <a:prstGeom prst="wedgeRectCallout">
              <a:avLst>
                <a:gd name="adj1" fmla="val -136439"/>
                <a:gd name="adj2" fmla="val -82708"/>
              </a:avLst>
            </a:prstGeom>
            <a:solidFill>
              <a:srgbClr val="FCFC78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i="1" dirty="0" smtClean="0">
                  <a:latin typeface="BodoniPosterSSi" panose="00000400000000000000" pitchFamily="2" charset="0"/>
                </a:rPr>
                <a:t>Click on the Line</a:t>
              </a:r>
              <a:endParaRPr lang="en-US" sz="2400" b="1" i="1" dirty="0">
                <a:latin typeface="BodoniPosterSSi" panose="00000400000000000000" pitchFamily="2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538469" y="1034649"/>
            <a:ext cx="1322626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500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11500" dirty="0">
              <a:ln w="1143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729140" y="99488"/>
            <a:ext cx="941283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I.W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18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9" grpId="0"/>
      <p:bldP spid="20" grpId="0"/>
      <p:bldP spid="23" grpId="0"/>
      <p:bldP spid="24" grpId="0"/>
      <p:bldP spid="25" grpId="0"/>
      <p:bldP spid="26" grpId="0"/>
      <p:bldP spid="27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6549339"/>
              </p:ext>
            </p:extLst>
          </p:nvPr>
        </p:nvGraphicFramePr>
        <p:xfrm>
          <a:off x="9095505" y="1350641"/>
          <a:ext cx="2287170" cy="1929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38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95505" y="1350641"/>
                        <a:ext cx="2287170" cy="19297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3541745" y="2557165"/>
            <a:ext cx="55537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i="1" kern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Elephant" pitchFamily="18" charset="0"/>
                <a:cs typeface="NikoshBAN" panose="02000000000000000000" pitchFamily="2" charset="0"/>
              </a:rPr>
              <a:t>G</a:t>
            </a:r>
            <a:r>
              <a:rPr lang="en-US" sz="8800" b="1" i="1" kern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Elephant" pitchFamily="18" charset="0"/>
                <a:cs typeface="NikoshBAN" panose="02000000000000000000" pitchFamily="2" charset="0"/>
              </a:rPr>
              <a:t>oo</a:t>
            </a:r>
            <a:r>
              <a:rPr lang="en-US" sz="8800" b="1" i="1" kern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58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Elephant" pitchFamily="18" charset="0"/>
                <a:cs typeface="NikoshBAN" panose="02000000000000000000" pitchFamily="2" charset="0"/>
              </a:rPr>
              <a:t>d </a:t>
            </a:r>
            <a:r>
              <a:rPr lang="en-US" sz="8800" b="1" i="1" kern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Elephant" pitchFamily="18" charset="0"/>
                <a:cs typeface="NikoshBAN" panose="02000000000000000000" pitchFamily="2" charset="0"/>
              </a:rPr>
              <a:t>b</a:t>
            </a:r>
            <a:r>
              <a:rPr lang="en-US" sz="8800" b="1" i="1" kern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Elephant" pitchFamily="18" charset="0"/>
                <a:cs typeface="NikoshBAN" panose="02000000000000000000" pitchFamily="2" charset="0"/>
              </a:rPr>
              <a:t>y</a:t>
            </a:r>
            <a:r>
              <a:rPr lang="en-US" sz="8800" b="1" i="1" kern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Elephant" pitchFamily="18" charset="0"/>
                <a:cs typeface="NikoshBAN" panose="02000000000000000000" pitchFamily="2" charset="0"/>
              </a:rPr>
              <a:t>e</a:t>
            </a:r>
            <a:endParaRPr lang="en-US" sz="8800" b="1" i="1" kern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Elephant" pitchFamily="18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85036" y="6326845"/>
            <a:ext cx="11766885" cy="2406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85036" y="733877"/>
            <a:ext cx="11766885" cy="2406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229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V="1">
            <a:off x="216567" y="640940"/>
            <a:ext cx="11766885" cy="2406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16568" y="6326845"/>
            <a:ext cx="11766885" cy="2406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830272" y="586225"/>
            <a:ext cx="6181859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Let’s watch a video</a:t>
            </a:r>
            <a:endParaRPr lang="en-US" sz="54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676510"/>
              </p:ext>
            </p:extLst>
          </p:nvPr>
        </p:nvGraphicFramePr>
        <p:xfrm>
          <a:off x="5638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4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38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6385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84211" y="26269"/>
            <a:ext cx="595111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can you see?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2348" y="201261"/>
            <a:ext cx="1101950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you gues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what we are going to learn today?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05812" y="1985609"/>
            <a:ext cx="9903564" cy="3048000"/>
            <a:chOff x="4390527" y="3496702"/>
            <a:chExt cx="4587425" cy="1830474"/>
          </a:xfrm>
        </p:grpSpPr>
        <p:sp>
          <p:nvSpPr>
            <p:cNvPr id="23" name="Rectangle 22"/>
            <p:cNvSpPr/>
            <p:nvPr/>
          </p:nvSpPr>
          <p:spPr>
            <a:xfrm>
              <a:off x="4390527" y="3496702"/>
              <a:ext cx="914400" cy="914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6000" b="1" dirty="0" smtClean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304927" y="3498376"/>
              <a:ext cx="914400" cy="914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6000" b="1" dirty="0" smtClean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219327" y="3498376"/>
              <a:ext cx="914400" cy="914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6000" b="1" dirty="0" smtClean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133727" y="3498376"/>
              <a:ext cx="929825" cy="914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6000" b="1" dirty="0" smtClean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063552" y="3498376"/>
              <a:ext cx="914400" cy="914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6000" b="1" dirty="0" smtClean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390527" y="4412776"/>
              <a:ext cx="914400" cy="914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6000" b="1" dirty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304927" y="4412776"/>
              <a:ext cx="914400" cy="914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6000" b="1" dirty="0" smtClean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7</a:t>
              </a:r>
              <a:endParaRPr lang="en-US" sz="6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219327" y="4412776"/>
              <a:ext cx="914400" cy="914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6000" b="1" dirty="0" smtClean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8</a:t>
              </a:r>
              <a:endParaRPr lang="en-US" sz="6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133727" y="4412776"/>
              <a:ext cx="929825" cy="914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6000" b="1" dirty="0" smtClean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9</a:t>
              </a:r>
              <a:endParaRPr lang="en-US" sz="6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063552" y="4412776"/>
              <a:ext cx="914400" cy="914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6000" b="1" dirty="0" smtClean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10</a:t>
              </a:r>
              <a:endParaRPr lang="en-US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3" name="Rounded Rectangle 42"/>
          <p:cNvSpPr/>
          <p:nvPr/>
        </p:nvSpPr>
        <p:spPr>
          <a:xfrm>
            <a:off x="1105812" y="2095337"/>
            <a:ext cx="9903564" cy="1318423"/>
          </a:xfrm>
          <a:prstGeom prst="roundRect">
            <a:avLst>
              <a:gd name="adj" fmla="val 50000"/>
            </a:avLst>
          </a:prstGeom>
          <a:noFill/>
          <a:ln w="57150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216568" y="6326845"/>
            <a:ext cx="11766885" cy="2406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061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67468" y="2239778"/>
            <a:ext cx="4634602" cy="144655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r>
              <a:rPr lang="en-US" sz="8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Numbers</a:t>
            </a:r>
            <a:endParaRPr lang="en-US" sz="8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73967" y="3806257"/>
            <a:ext cx="4021603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7200" b="1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/>
              </a:rPr>
              <a:t>1,2,3,4,5</a:t>
            </a:r>
            <a:endParaRPr lang="en-US" sz="7200" b="1" dirty="0">
              <a:ln/>
              <a:solidFill>
                <a:schemeClr val="tx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9087" y="827600"/>
            <a:ext cx="7111011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Today we’ll learn</a:t>
            </a:r>
            <a:endParaRPr lang="en-US" sz="7200" b="1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13072" y="5190472"/>
            <a:ext cx="23936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/>
              </a:rPr>
              <a:t>Unite : </a:t>
            </a:r>
            <a:r>
              <a:rPr lang="en-US" sz="4400" b="1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/>
              </a:rPr>
              <a:t>4 </a:t>
            </a:r>
            <a:endParaRPr lang="en-US" sz="4400" b="1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16568" y="6326845"/>
            <a:ext cx="11766885" cy="2406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272591" y="4930844"/>
            <a:ext cx="1107161" cy="1164113"/>
            <a:chOff x="843558" y="4754026"/>
            <a:chExt cx="1524001" cy="1526245"/>
          </a:xfrm>
        </p:grpSpPr>
        <p:sp>
          <p:nvSpPr>
            <p:cNvPr id="5" name="Oval 4"/>
            <p:cNvSpPr/>
            <p:nvPr/>
          </p:nvSpPr>
          <p:spPr>
            <a:xfrm>
              <a:off x="843558" y="5211226"/>
              <a:ext cx="914400" cy="91440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453159" y="4754026"/>
              <a:ext cx="914400" cy="914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453159" y="5365871"/>
              <a:ext cx="914400" cy="914400"/>
            </a:xfrm>
            <a:prstGeom prst="ellipse">
              <a:avLst/>
            </a:prstGeom>
            <a:solidFill>
              <a:srgbClr val="660033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0343156" y="915352"/>
            <a:ext cx="1275824" cy="1108520"/>
            <a:chOff x="9892048" y="800943"/>
            <a:chExt cx="1541284" cy="1488277"/>
          </a:xfrm>
        </p:grpSpPr>
        <p:sp>
          <p:nvSpPr>
            <p:cNvPr id="9" name="Oval 8"/>
            <p:cNvSpPr/>
            <p:nvPr/>
          </p:nvSpPr>
          <p:spPr>
            <a:xfrm>
              <a:off x="10120648" y="1374820"/>
              <a:ext cx="914400" cy="9144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0518932" y="825572"/>
              <a:ext cx="914400" cy="9144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9892048" y="800943"/>
              <a:ext cx="914400" cy="914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cxnSp>
        <p:nvCxnSpPr>
          <p:cNvPr id="17" name="Straight Connector 16"/>
          <p:cNvCxnSpPr/>
          <p:nvPr/>
        </p:nvCxnSpPr>
        <p:spPr>
          <a:xfrm flipV="1">
            <a:off x="201327" y="839060"/>
            <a:ext cx="11766885" cy="2406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819400" y="-18129"/>
            <a:ext cx="6096000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Lesson </a:t>
            </a:r>
            <a:r>
              <a:rPr lang="en-US" sz="5400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Declaration</a:t>
            </a:r>
            <a:endParaRPr lang="en-US" sz="5400" b="1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064" y="3348188"/>
            <a:ext cx="2446240" cy="25492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09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144086" y="-76250"/>
            <a:ext cx="7189998" cy="116205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Learning outcomes</a:t>
            </a:r>
            <a:endParaRPr lang="en-US" sz="6000" b="1" dirty="0">
              <a:ln/>
              <a:solidFill>
                <a:schemeClr val="tx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8270" y="1062911"/>
            <a:ext cx="44037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be able-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64538" y="1890347"/>
            <a:ext cx="11297418" cy="3929901"/>
            <a:chOff x="1386460" y="3359845"/>
            <a:chExt cx="9698152" cy="1750330"/>
          </a:xfrm>
        </p:grpSpPr>
        <p:sp>
          <p:nvSpPr>
            <p:cNvPr id="10" name="Rectangle 9"/>
            <p:cNvSpPr/>
            <p:nvPr/>
          </p:nvSpPr>
          <p:spPr>
            <a:xfrm>
              <a:off x="1501851" y="4877139"/>
              <a:ext cx="9256935" cy="2330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4.1.2  write cardinal numbers 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 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to 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 both  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 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figures &amp; in words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487053" y="4250865"/>
              <a:ext cx="9597559" cy="6168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Writing:</a:t>
              </a:r>
            </a:p>
            <a:p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2.1.1 write 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cardinal numbers 1 to 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 in figures </a:t>
              </a:r>
            </a:p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4.1.1   copy cardinal numbers 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1to 5 in figures and in words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386460" y="3359845"/>
              <a:ext cx="9295143" cy="891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Speaking:</a:t>
              </a:r>
            </a:p>
            <a:p>
              <a:endPara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Reading:</a:t>
              </a:r>
            </a:p>
            <a:p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2.1.1   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recognize and read cardinal numbers 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 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to 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195072" y="6315456"/>
            <a:ext cx="11739613" cy="11389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95072" y="954937"/>
            <a:ext cx="11766885" cy="2406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54449" y="2319639"/>
            <a:ext cx="111802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1.1.2   say words, phrases and sentences with proper sound and stress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178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049" y="1692420"/>
            <a:ext cx="3044746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9900" b="1" dirty="0" smtClean="0">
                <a:ln w="11430"/>
                <a:solidFill>
                  <a:srgbClr val="99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19900" b="1" dirty="0">
              <a:ln w="11430"/>
              <a:solidFill>
                <a:srgbClr val="99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55455" y="1679123"/>
            <a:ext cx="3387143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9900" b="1" dirty="0" smtClean="0">
                <a:ln w="11430"/>
                <a:solidFill>
                  <a:srgbClr val="99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9900" b="1" dirty="0">
              <a:ln w="11430"/>
              <a:solidFill>
                <a:srgbClr val="99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64260" y="1755821"/>
            <a:ext cx="3200988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9900" b="1" dirty="0">
                <a:ln w="11430"/>
                <a:solidFill>
                  <a:srgbClr val="99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4644" y="291228"/>
            <a:ext cx="383770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and say.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25787" y="1755821"/>
            <a:ext cx="3200988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9900" b="1" dirty="0">
                <a:ln w="11430"/>
                <a:solidFill>
                  <a:srgbClr val="99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81258" y="1679123"/>
            <a:ext cx="3200988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9900" b="1" dirty="0" smtClean="0">
                <a:ln w="11430"/>
                <a:solidFill>
                  <a:srgbClr val="99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19900" b="1" dirty="0">
              <a:ln w="11430"/>
              <a:solidFill>
                <a:srgbClr val="99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95072" y="6315456"/>
            <a:ext cx="11739613" cy="11389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Voice-1-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3" end="29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18561" y="4806603"/>
            <a:ext cx="609600" cy="609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8036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993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98530" y="2053221"/>
            <a:ext cx="2415311" cy="2646878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1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0432" y="137831"/>
            <a:ext cx="9975057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Say, count and write the numbers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572768" y="1604706"/>
            <a:ext cx="3950208" cy="2950464"/>
            <a:chOff x="719328" y="1749635"/>
            <a:chExt cx="3950208" cy="2950464"/>
          </a:xfrm>
        </p:grpSpPr>
        <p:sp>
          <p:nvSpPr>
            <p:cNvPr id="7" name="Rectangle 6"/>
            <p:cNvSpPr/>
            <p:nvPr/>
          </p:nvSpPr>
          <p:spPr>
            <a:xfrm>
              <a:off x="719328" y="1749635"/>
              <a:ext cx="3950208" cy="2950464"/>
            </a:xfrm>
            <a:prstGeom prst="rect">
              <a:avLst/>
            </a:prstGeom>
            <a:no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77" t="48695" r="36802" b="10283"/>
            <a:stretch/>
          </p:blipFill>
          <p:spPr>
            <a:xfrm>
              <a:off x="1223493" y="2053221"/>
              <a:ext cx="2846231" cy="195758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9" name="TextBox 8"/>
          <p:cNvSpPr txBox="1"/>
          <p:nvPr/>
        </p:nvSpPr>
        <p:spPr>
          <a:xfrm>
            <a:off x="719328" y="4833241"/>
            <a:ext cx="6611112" cy="923330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How many Elephant?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85036" y="6326845"/>
            <a:ext cx="11766885" cy="2406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One elephant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774.9999"/>
                </p14:media>
              </p:ext>
            </p:extLst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96585" y="4903872"/>
            <a:ext cx="609600" cy="609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8969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4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  <p:bldP spid="9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98530" y="2053221"/>
            <a:ext cx="2415311" cy="2646878"/>
          </a:xfrm>
          <a:prstGeom prst="rect">
            <a:avLst/>
          </a:prstGeom>
          <a:noFill/>
          <a:ln w="38100">
            <a:solidFill>
              <a:srgbClr val="FF000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637516" y="1794996"/>
            <a:ext cx="3084576" cy="2718816"/>
            <a:chOff x="451104" y="1597152"/>
            <a:chExt cx="3084576" cy="271881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6313" b="76954" l="27150" r="47049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74" t="57248" r="53886" b="20803"/>
            <a:stretch/>
          </p:blipFill>
          <p:spPr>
            <a:xfrm>
              <a:off x="820470" y="2748522"/>
              <a:ext cx="2150772" cy="104318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6313" b="76954" l="27150" r="47049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74" t="57248" r="53886" b="20803"/>
            <a:stretch/>
          </p:blipFill>
          <p:spPr>
            <a:xfrm>
              <a:off x="820470" y="1705333"/>
              <a:ext cx="2150772" cy="1043189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451104" y="1597152"/>
              <a:ext cx="3084576" cy="2718816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61618" y="4700099"/>
            <a:ext cx="5447742" cy="923330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How many Caps?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85036" y="6326845"/>
            <a:ext cx="11766885" cy="2406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70432" y="137831"/>
            <a:ext cx="9975057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Say, count and write the numbers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WO caps-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31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944185" y="5013829"/>
            <a:ext cx="609600" cy="609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42892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2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  <p:bldP spid="11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TS103431377(1)</Template>
  <TotalTime>0</TotalTime>
  <Words>455</Words>
  <Application>Microsoft Office PowerPoint</Application>
  <PresentationFormat>Widescreen</PresentationFormat>
  <Paragraphs>200</Paragraphs>
  <Slides>28</Slides>
  <Notes>4</Notes>
  <HiddenSlides>0</HiddenSlides>
  <MMClips>6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BodoniPosterSSi</vt:lpstr>
      <vt:lpstr>Calibri</vt:lpstr>
      <vt:lpstr>Calibri Light</vt:lpstr>
      <vt:lpstr>Elephant</vt:lpstr>
      <vt:lpstr>NikoshBAN</vt:lpstr>
      <vt:lpstr>Segoe Print</vt:lpstr>
      <vt:lpstr>Times New Roman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2014-04-16T04:04:54Z</dcterms:created>
  <dcterms:modified xsi:type="dcterms:W3CDTF">2019-12-28T14:51:34Z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