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61" r:id="rId3"/>
    <p:sldId id="262" r:id="rId4"/>
    <p:sldId id="263" r:id="rId5"/>
    <p:sldId id="264" r:id="rId6"/>
    <p:sldId id="271" r:id="rId7"/>
    <p:sldId id="265" r:id="rId8"/>
    <p:sldId id="260" r:id="rId9"/>
    <p:sldId id="272" r:id="rId10"/>
    <p:sldId id="274" r:id="rId11"/>
    <p:sldId id="273" r:id="rId12"/>
    <p:sldId id="266" r:id="rId13"/>
    <p:sldId id="268" r:id="rId14"/>
    <p:sldId id="276" r:id="rId15"/>
    <p:sldId id="278" r:id="rId16"/>
    <p:sldId id="267" r:id="rId17"/>
    <p:sldId id="28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EE82C-00D8-4082-BB66-ADD8F3401C7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5C1D8-36CA-4050-836F-8CC78C96D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2A4A0-5E88-4787-AB95-92B0591960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3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2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3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5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3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0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9E57-ED64-4F60-AD3E-41B672A3C24A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22520" r="26963"/>
          <a:stretch/>
        </p:blipFill>
        <p:spPr>
          <a:xfrm flipH="1">
            <a:off x="8444167" y="3441098"/>
            <a:ext cx="3380508" cy="2309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25" y="714568"/>
            <a:ext cx="2618868" cy="1742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58" y="298871"/>
            <a:ext cx="2574130" cy="2574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6" y="4023460"/>
            <a:ext cx="4217513" cy="2391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6" y="714568"/>
            <a:ext cx="4217513" cy="28401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302836" cy="6858000"/>
          </a:xfrm>
          <a:prstGeom prst="rect">
            <a:avLst/>
          </a:prstGeom>
          <a:gradFill>
            <a:gsLst>
              <a:gs pos="64750">
                <a:srgbClr val="7030A0">
                  <a:alpha val="66000"/>
                  <a:lumMod val="12000"/>
                </a:srgbClr>
              </a:gs>
              <a:gs pos="55500">
                <a:srgbClr val="FFFF00">
                  <a:alpha val="17000"/>
                </a:srgbClr>
              </a:gs>
              <a:gs pos="37000">
                <a:srgbClr val="00B050">
                  <a:alpha val="42000"/>
                </a:srgbClr>
              </a:gs>
              <a:gs pos="0">
                <a:srgbClr val="FF0000"/>
              </a:gs>
              <a:gs pos="78500">
                <a:srgbClr val="002060">
                  <a:alpha val="68000"/>
                </a:srgbClr>
              </a:gs>
              <a:gs pos="74000">
                <a:schemeClr val="accent1">
                  <a:lumMod val="45000"/>
                  <a:lumOff val="55000"/>
                  <a:alpha val="2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20166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পিঁপড়ে ও ঘুঘু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9699" y="47105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9165" y="318702"/>
            <a:ext cx="5827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53" y="1288465"/>
            <a:ext cx="112052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পাড়ে।পানি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পিঁপড়েটাকে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পিঁপড়েটার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পাতাটা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ঠোঁটে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ডাঙায়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9" y="4565042"/>
            <a:ext cx="2075317" cy="2172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2878" y="4367401"/>
            <a:ext cx="2155700" cy="24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9427" y="364868"/>
            <a:ext cx="6046839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নিরব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373" y="1440873"/>
            <a:ext cx="7475746" cy="4768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9" y="761864"/>
            <a:ext cx="2362927" cy="5527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7438" y="872699"/>
            <a:ext cx="2087720" cy="55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8288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9372" y="411035"/>
            <a:ext cx="341325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90500" prst="slope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8217" y="2028625"/>
            <a:ext cx="8462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2"/>
          <a:stretch/>
        </p:blipFill>
        <p:spPr>
          <a:xfrm>
            <a:off x="407182" y="4735267"/>
            <a:ext cx="11383035" cy="1798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1181">
            <a:off x="145513" y="2615515"/>
            <a:ext cx="1976426" cy="1567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1181">
            <a:off x="10037089" y="2390292"/>
            <a:ext cx="1976426" cy="156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20167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24886" y="318653"/>
            <a:ext cx="4515729" cy="1116252"/>
          </a:xfrm>
          <a:prstGeom prst="roundRect">
            <a:avLst>
              <a:gd name="adj" fmla="val 39855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00834" y="283222"/>
            <a:ext cx="2836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37824"/>
              </p:ext>
            </p:extLst>
          </p:nvPr>
        </p:nvGraphicFramePr>
        <p:xfrm>
          <a:off x="2701477" y="2974785"/>
          <a:ext cx="3189872" cy="1005840"/>
        </p:xfrm>
        <a:graphic>
          <a:graphicData uri="http://schemas.openxmlformats.org/drawingml/2006/table">
            <a:tbl>
              <a:tblPr/>
              <a:tblGrid>
                <a:gridCol w="3189872">
                  <a:extLst>
                    <a:ext uri="{9D8B030D-6E8A-4147-A177-3AD203B41FA5}">
                      <a16:colId xmlns:a16="http://schemas.microsoft.com/office/drawing/2014/main" val="1282927781"/>
                    </a:ext>
                  </a:extLst>
                </a:gridCol>
              </a:tblGrid>
              <a:tr h="692332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 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1251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4384"/>
              </p:ext>
            </p:extLst>
          </p:nvPr>
        </p:nvGraphicFramePr>
        <p:xfrm>
          <a:off x="3451721" y="2968579"/>
          <a:ext cx="744582" cy="1005840"/>
        </p:xfrm>
        <a:graphic>
          <a:graphicData uri="http://schemas.openxmlformats.org/drawingml/2006/table">
            <a:tbl>
              <a:tblPr/>
              <a:tblGrid>
                <a:gridCol w="744582">
                  <a:extLst>
                    <a:ext uri="{9D8B030D-6E8A-4147-A177-3AD203B41FA5}">
                      <a16:colId xmlns:a16="http://schemas.microsoft.com/office/drawing/2014/main" val="1238194384"/>
                    </a:ext>
                  </a:extLst>
                </a:gridCol>
              </a:tblGrid>
              <a:tr h="910379">
                <a:tc>
                  <a:txBody>
                    <a:bodyPr/>
                    <a:lstStyle/>
                    <a:p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63641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1666"/>
              </p:ext>
            </p:extLst>
          </p:nvPr>
        </p:nvGraphicFramePr>
        <p:xfrm>
          <a:off x="2706652" y="5076306"/>
          <a:ext cx="3184697" cy="1005840"/>
        </p:xfrm>
        <a:graphic>
          <a:graphicData uri="http://schemas.openxmlformats.org/drawingml/2006/table">
            <a:tbl>
              <a:tblPr/>
              <a:tblGrid>
                <a:gridCol w="3184697">
                  <a:extLst>
                    <a:ext uri="{9D8B030D-6E8A-4147-A177-3AD203B41FA5}">
                      <a16:colId xmlns:a16="http://schemas.microsoft.com/office/drawing/2014/main" val="28124962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54236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71777"/>
              </p:ext>
            </p:extLst>
          </p:nvPr>
        </p:nvGraphicFramePr>
        <p:xfrm>
          <a:off x="3630879" y="5076306"/>
          <a:ext cx="817709" cy="1005840"/>
        </p:xfrm>
        <a:graphic>
          <a:graphicData uri="http://schemas.openxmlformats.org/drawingml/2006/table">
            <a:tbl>
              <a:tblPr/>
              <a:tblGrid>
                <a:gridCol w="817709">
                  <a:extLst>
                    <a:ext uri="{9D8B030D-6E8A-4147-A177-3AD203B41FA5}">
                      <a16:colId xmlns:a16="http://schemas.microsoft.com/office/drawing/2014/main" val="3951091613"/>
                    </a:ext>
                  </a:extLst>
                </a:gridCol>
              </a:tblGrid>
              <a:tr h="985282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51628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2487"/>
              </p:ext>
            </p:extLst>
          </p:nvPr>
        </p:nvGraphicFramePr>
        <p:xfrm>
          <a:off x="8525611" y="2921854"/>
          <a:ext cx="3072421" cy="1005840"/>
        </p:xfrm>
        <a:graphic>
          <a:graphicData uri="http://schemas.openxmlformats.org/drawingml/2006/table">
            <a:tbl>
              <a:tblPr/>
              <a:tblGrid>
                <a:gridCol w="3072421">
                  <a:extLst>
                    <a:ext uri="{9D8B030D-6E8A-4147-A177-3AD203B41FA5}">
                      <a16:colId xmlns:a16="http://schemas.microsoft.com/office/drawing/2014/main" val="2256038212"/>
                    </a:ext>
                  </a:extLst>
                </a:gridCol>
              </a:tblGrid>
              <a:tr h="404948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পিঁ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ড়ে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127027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38395"/>
              </p:ext>
            </p:extLst>
          </p:nvPr>
        </p:nvGraphicFramePr>
        <p:xfrm>
          <a:off x="8702391" y="4993685"/>
          <a:ext cx="2964346" cy="1005840"/>
        </p:xfrm>
        <a:graphic>
          <a:graphicData uri="http://schemas.openxmlformats.org/drawingml/2006/table">
            <a:tbl>
              <a:tblPr/>
              <a:tblGrid>
                <a:gridCol w="2964346">
                  <a:extLst>
                    <a:ext uri="{9D8B030D-6E8A-4147-A177-3AD203B41FA5}">
                      <a16:colId xmlns:a16="http://schemas.microsoft.com/office/drawing/2014/main" val="2256038212"/>
                    </a:ext>
                  </a:extLst>
                </a:gridCol>
              </a:tblGrid>
              <a:tr h="511782">
                <a:tc>
                  <a:txBody>
                    <a:bodyPr/>
                    <a:lstStyle/>
                    <a:p>
                      <a:r>
                        <a:rPr lang="en-US" sz="6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দী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ন  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127027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9273065" y="2901689"/>
            <a:ext cx="1432089" cy="1034867"/>
            <a:chOff x="9431382" y="2235880"/>
            <a:chExt cx="1432089" cy="103486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9431382" y="225560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103502" y="223588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837344" y="2264907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510581" y="1477568"/>
            <a:ext cx="830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এলোমেলো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4" y="2584660"/>
            <a:ext cx="2244559" cy="1679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8" y="5112598"/>
            <a:ext cx="1511175" cy="1005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07" y="2650609"/>
            <a:ext cx="1508000" cy="150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37" y="4724791"/>
            <a:ext cx="1901140" cy="141854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9569271" y="4993685"/>
            <a:ext cx="10445" cy="991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349345" y="4993685"/>
            <a:ext cx="16698" cy="9776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6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9502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933" y="515322"/>
            <a:ext cx="441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439" y="1797492"/>
            <a:ext cx="2867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পিপাসাঃ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434" y="2780835"/>
            <a:ext cx="2867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ডাঙায়ঃ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438" y="3889714"/>
            <a:ext cx="2867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021" y="5030994"/>
            <a:ext cx="2428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0251" y="1909423"/>
            <a:ext cx="7543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1380" y="2906397"/>
            <a:ext cx="7543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পিঁপড়েকে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ডাঙায়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তুলল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1742" y="4051655"/>
            <a:ext cx="8596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পাতাটি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ফেলল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8150" y="5150110"/>
            <a:ext cx="8596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0"/>
          <a:stretch/>
        </p:blipFill>
        <p:spPr>
          <a:xfrm>
            <a:off x="2247236" y="239593"/>
            <a:ext cx="1219048" cy="17598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0"/>
          <a:stretch/>
        </p:blipFill>
        <p:spPr>
          <a:xfrm>
            <a:off x="9131038" y="296178"/>
            <a:ext cx="1219048" cy="17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591" y="-29502"/>
            <a:ext cx="12192000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3632" y="412502"/>
            <a:ext cx="389534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34950" prst="slop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64" y="1512137"/>
            <a:ext cx="1124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2810" y="2894525"/>
            <a:ext cx="20366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729" y="2948300"/>
            <a:ext cx="6913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000" y="3799002"/>
            <a:ext cx="6276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123" y="4566729"/>
            <a:ext cx="838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124" y="5446633"/>
            <a:ext cx="838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………..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130" y="2216728"/>
            <a:ext cx="93725" cy="41563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8240" y="2332375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56878" y="2253894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6"/>
          <a:stretch/>
        </p:blipFill>
        <p:spPr>
          <a:xfrm>
            <a:off x="7010123" y="2465499"/>
            <a:ext cx="1219048" cy="17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36576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24886" y="318653"/>
            <a:ext cx="4515729" cy="1116252"/>
          </a:xfrm>
          <a:prstGeom prst="roundRect">
            <a:avLst>
              <a:gd name="adj" fmla="val 39855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6572" y="411035"/>
            <a:ext cx="2222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402" y="2373000"/>
            <a:ext cx="493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278" y="3079099"/>
            <a:ext cx="4222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278" y="3821217"/>
            <a:ext cx="5940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390" y="4537217"/>
            <a:ext cx="5937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54467" y="1798011"/>
            <a:ext cx="6716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78" y="2028625"/>
            <a:ext cx="4698221" cy="46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96847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72" y="591888"/>
            <a:ext cx="7258855" cy="1094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66571" y="591888"/>
            <a:ext cx="7258855" cy="1094509"/>
          </a:xfrm>
          <a:custGeom>
            <a:avLst/>
            <a:gdLst/>
            <a:ahLst/>
            <a:cxnLst/>
            <a:rect l="l" t="t" r="r" b="b"/>
            <a:pathLst>
              <a:path w="7258855" h="1094509">
                <a:moveTo>
                  <a:pt x="4342398" y="715592"/>
                </a:moveTo>
                <a:cubicBezTo>
                  <a:pt x="4327515" y="715592"/>
                  <a:pt x="4315311" y="720206"/>
                  <a:pt x="4305786" y="729433"/>
                </a:cubicBezTo>
                <a:cubicBezTo>
                  <a:pt x="4296261" y="738661"/>
                  <a:pt x="4291499" y="750120"/>
                  <a:pt x="4291499" y="763813"/>
                </a:cubicBezTo>
                <a:cubicBezTo>
                  <a:pt x="4291499" y="777505"/>
                  <a:pt x="4296261" y="788965"/>
                  <a:pt x="4305786" y="798192"/>
                </a:cubicBezTo>
                <a:cubicBezTo>
                  <a:pt x="4315311" y="807419"/>
                  <a:pt x="4327515" y="812033"/>
                  <a:pt x="4342398" y="812033"/>
                </a:cubicBezTo>
                <a:cubicBezTo>
                  <a:pt x="4356090" y="812033"/>
                  <a:pt x="4367996" y="807419"/>
                  <a:pt x="4378117" y="798192"/>
                </a:cubicBezTo>
                <a:cubicBezTo>
                  <a:pt x="4388237" y="788965"/>
                  <a:pt x="4393297" y="777505"/>
                  <a:pt x="4393297" y="763813"/>
                </a:cubicBezTo>
                <a:cubicBezTo>
                  <a:pt x="4393297" y="750120"/>
                  <a:pt x="4388237" y="738661"/>
                  <a:pt x="4378117" y="729433"/>
                </a:cubicBezTo>
                <a:cubicBezTo>
                  <a:pt x="4367996" y="720206"/>
                  <a:pt x="4356090" y="715592"/>
                  <a:pt x="4342398" y="715592"/>
                </a:cubicBezTo>
                <a:close/>
                <a:moveTo>
                  <a:pt x="4903778" y="612008"/>
                </a:moveTo>
                <a:cubicBezTo>
                  <a:pt x="4888895" y="612008"/>
                  <a:pt x="4876691" y="616622"/>
                  <a:pt x="4867166" y="625849"/>
                </a:cubicBezTo>
                <a:cubicBezTo>
                  <a:pt x="4857641" y="635076"/>
                  <a:pt x="4852878" y="646536"/>
                  <a:pt x="4852878" y="660228"/>
                </a:cubicBezTo>
                <a:cubicBezTo>
                  <a:pt x="4852878" y="673920"/>
                  <a:pt x="4857641" y="685380"/>
                  <a:pt x="4867166" y="694608"/>
                </a:cubicBezTo>
                <a:cubicBezTo>
                  <a:pt x="4876691" y="703835"/>
                  <a:pt x="4888895" y="708449"/>
                  <a:pt x="4903778" y="708449"/>
                </a:cubicBezTo>
                <a:cubicBezTo>
                  <a:pt x="4917470" y="708449"/>
                  <a:pt x="4929376" y="703835"/>
                  <a:pt x="4939496" y="694608"/>
                </a:cubicBezTo>
                <a:cubicBezTo>
                  <a:pt x="4949617" y="685380"/>
                  <a:pt x="4954677" y="673920"/>
                  <a:pt x="4954677" y="660228"/>
                </a:cubicBezTo>
                <a:cubicBezTo>
                  <a:pt x="4954677" y="646536"/>
                  <a:pt x="4949617" y="635076"/>
                  <a:pt x="4939496" y="625849"/>
                </a:cubicBezTo>
                <a:cubicBezTo>
                  <a:pt x="4929376" y="616622"/>
                  <a:pt x="4917470" y="612008"/>
                  <a:pt x="4903778" y="612008"/>
                </a:cubicBezTo>
                <a:close/>
                <a:moveTo>
                  <a:pt x="1246178" y="612008"/>
                </a:moveTo>
                <a:cubicBezTo>
                  <a:pt x="1231295" y="612008"/>
                  <a:pt x="1219091" y="616622"/>
                  <a:pt x="1209566" y="625849"/>
                </a:cubicBezTo>
                <a:cubicBezTo>
                  <a:pt x="1200041" y="635076"/>
                  <a:pt x="1195278" y="646536"/>
                  <a:pt x="1195278" y="660228"/>
                </a:cubicBezTo>
                <a:cubicBezTo>
                  <a:pt x="1195278" y="673920"/>
                  <a:pt x="1200041" y="685380"/>
                  <a:pt x="1209566" y="694608"/>
                </a:cubicBezTo>
                <a:cubicBezTo>
                  <a:pt x="1219091" y="703835"/>
                  <a:pt x="1231295" y="708449"/>
                  <a:pt x="1246178" y="708449"/>
                </a:cubicBezTo>
                <a:cubicBezTo>
                  <a:pt x="1259870" y="708449"/>
                  <a:pt x="1271776" y="703835"/>
                  <a:pt x="1281896" y="694608"/>
                </a:cubicBezTo>
                <a:cubicBezTo>
                  <a:pt x="1292017" y="685380"/>
                  <a:pt x="1297077" y="673920"/>
                  <a:pt x="1297077" y="660228"/>
                </a:cubicBezTo>
                <a:cubicBezTo>
                  <a:pt x="1297077" y="646536"/>
                  <a:pt x="1292017" y="635076"/>
                  <a:pt x="1281896" y="625849"/>
                </a:cubicBezTo>
                <a:cubicBezTo>
                  <a:pt x="1271776" y="616622"/>
                  <a:pt x="1259870" y="612008"/>
                  <a:pt x="1246178" y="612008"/>
                </a:cubicBezTo>
                <a:close/>
                <a:moveTo>
                  <a:pt x="2480260" y="568253"/>
                </a:moveTo>
                <a:cubicBezTo>
                  <a:pt x="2495143" y="568253"/>
                  <a:pt x="2508538" y="570485"/>
                  <a:pt x="2520444" y="574950"/>
                </a:cubicBezTo>
                <a:cubicBezTo>
                  <a:pt x="2532350" y="579415"/>
                  <a:pt x="2542471" y="583433"/>
                  <a:pt x="2550805" y="587005"/>
                </a:cubicBezTo>
                <a:lnTo>
                  <a:pt x="2550805" y="586112"/>
                </a:lnTo>
                <a:lnTo>
                  <a:pt x="2561521" y="591470"/>
                </a:lnTo>
                <a:lnTo>
                  <a:pt x="2473117" y="653085"/>
                </a:lnTo>
                <a:cubicBezTo>
                  <a:pt x="2467759" y="635820"/>
                  <a:pt x="2457490" y="624212"/>
                  <a:pt x="2442309" y="618259"/>
                </a:cubicBezTo>
                <a:cubicBezTo>
                  <a:pt x="2427129" y="612306"/>
                  <a:pt x="2412990" y="609329"/>
                  <a:pt x="2399893" y="609329"/>
                </a:cubicBezTo>
                <a:lnTo>
                  <a:pt x="2390964" y="609329"/>
                </a:lnTo>
                <a:cubicBezTo>
                  <a:pt x="2401084" y="594446"/>
                  <a:pt x="2414776" y="583879"/>
                  <a:pt x="2432040" y="577629"/>
                </a:cubicBezTo>
                <a:cubicBezTo>
                  <a:pt x="2449304" y="571378"/>
                  <a:pt x="2465378" y="568253"/>
                  <a:pt x="2480260" y="568253"/>
                </a:cubicBezTo>
                <a:close/>
                <a:moveTo>
                  <a:pt x="3781018" y="372692"/>
                </a:moveTo>
                <a:lnTo>
                  <a:pt x="3781018" y="603078"/>
                </a:lnTo>
                <a:cubicBezTo>
                  <a:pt x="3754229" y="564383"/>
                  <a:pt x="3727589" y="534320"/>
                  <a:pt x="3701097" y="512888"/>
                </a:cubicBezTo>
                <a:cubicBezTo>
                  <a:pt x="3674606" y="491457"/>
                  <a:pt x="3646478" y="474193"/>
                  <a:pt x="3616712" y="461096"/>
                </a:cubicBezTo>
                <a:close/>
                <a:moveTo>
                  <a:pt x="5657741" y="370906"/>
                </a:moveTo>
                <a:lnTo>
                  <a:pt x="5657741" y="598613"/>
                </a:lnTo>
                <a:cubicBezTo>
                  <a:pt x="5635119" y="561704"/>
                  <a:pt x="5611009" y="532236"/>
                  <a:pt x="5585410" y="510210"/>
                </a:cubicBezTo>
                <a:cubicBezTo>
                  <a:pt x="5559812" y="488183"/>
                  <a:pt x="5533023" y="471217"/>
                  <a:pt x="5505043" y="459310"/>
                </a:cubicBezTo>
                <a:cubicBezTo>
                  <a:pt x="5532427" y="443832"/>
                  <a:pt x="5558026" y="429098"/>
                  <a:pt x="5581838" y="415108"/>
                </a:cubicBezTo>
                <a:cubicBezTo>
                  <a:pt x="5605651" y="401118"/>
                  <a:pt x="5630952" y="386385"/>
                  <a:pt x="5657741" y="370906"/>
                </a:cubicBezTo>
                <a:close/>
                <a:moveTo>
                  <a:pt x="1790591" y="370906"/>
                </a:moveTo>
                <a:lnTo>
                  <a:pt x="1790591" y="598613"/>
                </a:lnTo>
                <a:cubicBezTo>
                  <a:pt x="1767969" y="561704"/>
                  <a:pt x="1743859" y="532236"/>
                  <a:pt x="1718261" y="510210"/>
                </a:cubicBezTo>
                <a:cubicBezTo>
                  <a:pt x="1692662" y="488183"/>
                  <a:pt x="1665873" y="471217"/>
                  <a:pt x="1637893" y="459310"/>
                </a:cubicBezTo>
                <a:cubicBezTo>
                  <a:pt x="1665278" y="443832"/>
                  <a:pt x="1690876" y="429098"/>
                  <a:pt x="1714689" y="415108"/>
                </a:cubicBezTo>
                <a:cubicBezTo>
                  <a:pt x="1738501" y="401118"/>
                  <a:pt x="1763802" y="386385"/>
                  <a:pt x="1790591" y="370906"/>
                </a:cubicBezTo>
                <a:close/>
                <a:moveTo>
                  <a:pt x="5058261" y="369120"/>
                </a:moveTo>
                <a:lnTo>
                  <a:pt x="5058261" y="598613"/>
                </a:lnTo>
                <a:cubicBezTo>
                  <a:pt x="5037425" y="568848"/>
                  <a:pt x="5014357" y="542654"/>
                  <a:pt x="4989056" y="520032"/>
                </a:cubicBezTo>
                <a:cubicBezTo>
                  <a:pt x="4963755" y="497410"/>
                  <a:pt x="4932353" y="477170"/>
                  <a:pt x="4894848" y="459310"/>
                </a:cubicBezTo>
                <a:cubicBezTo>
                  <a:pt x="4924018" y="443832"/>
                  <a:pt x="4951403" y="428801"/>
                  <a:pt x="4977001" y="414215"/>
                </a:cubicBezTo>
                <a:cubicBezTo>
                  <a:pt x="5002600" y="399630"/>
                  <a:pt x="5029686" y="384599"/>
                  <a:pt x="5058261" y="369120"/>
                </a:cubicBezTo>
                <a:close/>
                <a:moveTo>
                  <a:pt x="1400661" y="369120"/>
                </a:moveTo>
                <a:lnTo>
                  <a:pt x="1400661" y="598613"/>
                </a:lnTo>
                <a:cubicBezTo>
                  <a:pt x="1379825" y="568848"/>
                  <a:pt x="1356757" y="542654"/>
                  <a:pt x="1331456" y="520032"/>
                </a:cubicBezTo>
                <a:cubicBezTo>
                  <a:pt x="1306155" y="497410"/>
                  <a:pt x="1274753" y="477170"/>
                  <a:pt x="1237248" y="459310"/>
                </a:cubicBezTo>
                <a:cubicBezTo>
                  <a:pt x="1266418" y="443832"/>
                  <a:pt x="1293803" y="428801"/>
                  <a:pt x="1319401" y="414215"/>
                </a:cubicBezTo>
                <a:cubicBezTo>
                  <a:pt x="1344999" y="399630"/>
                  <a:pt x="1372086" y="384599"/>
                  <a:pt x="1400661" y="369120"/>
                </a:cubicBezTo>
                <a:close/>
                <a:moveTo>
                  <a:pt x="621695" y="295897"/>
                </a:moveTo>
                <a:cubicBezTo>
                  <a:pt x="655032" y="295897"/>
                  <a:pt x="685096" y="305720"/>
                  <a:pt x="711885" y="325365"/>
                </a:cubicBezTo>
                <a:lnTo>
                  <a:pt x="628839" y="405732"/>
                </a:lnTo>
                <a:cubicBezTo>
                  <a:pt x="622290" y="389063"/>
                  <a:pt x="612914" y="376562"/>
                  <a:pt x="600710" y="368227"/>
                </a:cubicBezTo>
                <a:cubicBezTo>
                  <a:pt x="588506" y="359893"/>
                  <a:pt x="575558" y="355726"/>
                  <a:pt x="561866" y="355726"/>
                </a:cubicBezTo>
                <a:cubicBezTo>
                  <a:pt x="553532" y="355726"/>
                  <a:pt x="544899" y="357065"/>
                  <a:pt x="535970" y="359744"/>
                </a:cubicBezTo>
                <a:cubicBezTo>
                  <a:pt x="527041" y="362423"/>
                  <a:pt x="519301" y="365251"/>
                  <a:pt x="512753" y="368227"/>
                </a:cubicBezTo>
                <a:cubicBezTo>
                  <a:pt x="527041" y="341438"/>
                  <a:pt x="543709" y="322686"/>
                  <a:pt x="562759" y="311970"/>
                </a:cubicBezTo>
                <a:cubicBezTo>
                  <a:pt x="581809" y="301255"/>
                  <a:pt x="601455" y="295897"/>
                  <a:pt x="621695" y="295897"/>
                </a:cubicBezTo>
                <a:close/>
                <a:moveTo>
                  <a:pt x="2760355" y="294111"/>
                </a:moveTo>
                <a:cubicBezTo>
                  <a:pt x="2774047" y="353047"/>
                  <a:pt x="2789674" y="403202"/>
                  <a:pt x="2807236" y="444576"/>
                </a:cubicBezTo>
                <a:cubicBezTo>
                  <a:pt x="2824797" y="485951"/>
                  <a:pt x="2843252" y="520628"/>
                  <a:pt x="2862600" y="548607"/>
                </a:cubicBezTo>
                <a:cubicBezTo>
                  <a:pt x="2881947" y="576587"/>
                  <a:pt x="2901444" y="598762"/>
                  <a:pt x="2921089" y="615133"/>
                </a:cubicBezTo>
                <a:cubicBezTo>
                  <a:pt x="2940735" y="631504"/>
                  <a:pt x="2959338" y="643857"/>
                  <a:pt x="2976900" y="652192"/>
                </a:cubicBezTo>
                <a:cubicBezTo>
                  <a:pt x="2994462" y="660526"/>
                  <a:pt x="3010535" y="665884"/>
                  <a:pt x="3025120" y="668265"/>
                </a:cubicBezTo>
                <a:cubicBezTo>
                  <a:pt x="3039705" y="670646"/>
                  <a:pt x="3051463" y="671837"/>
                  <a:pt x="3060392" y="671837"/>
                </a:cubicBezTo>
                <a:cubicBezTo>
                  <a:pt x="3087181" y="671837"/>
                  <a:pt x="3110250" y="666777"/>
                  <a:pt x="3129597" y="656656"/>
                </a:cubicBezTo>
                <a:cubicBezTo>
                  <a:pt x="3148945" y="646536"/>
                  <a:pt x="3165167" y="633290"/>
                  <a:pt x="3178264" y="616919"/>
                </a:cubicBezTo>
                <a:cubicBezTo>
                  <a:pt x="3191361" y="600548"/>
                  <a:pt x="3201035" y="582242"/>
                  <a:pt x="3207286" y="562002"/>
                </a:cubicBezTo>
                <a:cubicBezTo>
                  <a:pt x="3213537" y="541761"/>
                  <a:pt x="3216662" y="521223"/>
                  <a:pt x="3216662" y="500387"/>
                </a:cubicBezTo>
                <a:cubicBezTo>
                  <a:pt x="3216662" y="460501"/>
                  <a:pt x="3209369" y="428056"/>
                  <a:pt x="3194784" y="403053"/>
                </a:cubicBezTo>
                <a:cubicBezTo>
                  <a:pt x="3180199" y="378050"/>
                  <a:pt x="3163084" y="358405"/>
                  <a:pt x="3143438" y="344117"/>
                </a:cubicBezTo>
                <a:cubicBezTo>
                  <a:pt x="3123793" y="329830"/>
                  <a:pt x="3103850" y="320007"/>
                  <a:pt x="3083610" y="314649"/>
                </a:cubicBezTo>
                <a:cubicBezTo>
                  <a:pt x="3063369" y="309292"/>
                  <a:pt x="3047593" y="306613"/>
                  <a:pt x="3036282" y="306613"/>
                </a:cubicBezTo>
                <a:cubicBezTo>
                  <a:pt x="3017828" y="306613"/>
                  <a:pt x="3001605" y="309887"/>
                  <a:pt x="2987615" y="316435"/>
                </a:cubicBezTo>
                <a:cubicBezTo>
                  <a:pt x="2973626" y="322984"/>
                  <a:pt x="2961868" y="331169"/>
                  <a:pt x="2952343" y="340992"/>
                </a:cubicBezTo>
                <a:cubicBezTo>
                  <a:pt x="2942818" y="350815"/>
                  <a:pt x="2935674" y="361381"/>
                  <a:pt x="2930912" y="372692"/>
                </a:cubicBezTo>
                <a:cubicBezTo>
                  <a:pt x="2926149" y="384003"/>
                  <a:pt x="2923768" y="394719"/>
                  <a:pt x="2923768" y="404839"/>
                </a:cubicBezTo>
                <a:cubicBezTo>
                  <a:pt x="2923768" y="428652"/>
                  <a:pt x="2931656" y="449041"/>
                  <a:pt x="2947432" y="466008"/>
                </a:cubicBezTo>
                <a:cubicBezTo>
                  <a:pt x="2963208" y="482974"/>
                  <a:pt x="2984788" y="491457"/>
                  <a:pt x="3012172" y="491457"/>
                </a:cubicBezTo>
                <a:cubicBezTo>
                  <a:pt x="3019911" y="491457"/>
                  <a:pt x="3028543" y="490118"/>
                  <a:pt x="3038068" y="487439"/>
                </a:cubicBezTo>
                <a:cubicBezTo>
                  <a:pt x="3047593" y="484760"/>
                  <a:pt x="3056225" y="480593"/>
                  <a:pt x="3063964" y="474937"/>
                </a:cubicBezTo>
                <a:cubicBezTo>
                  <a:pt x="3071703" y="469282"/>
                  <a:pt x="3078252" y="461840"/>
                  <a:pt x="3083610" y="452613"/>
                </a:cubicBezTo>
                <a:cubicBezTo>
                  <a:pt x="3088967" y="443386"/>
                  <a:pt x="3091646" y="432224"/>
                  <a:pt x="3091646" y="419127"/>
                </a:cubicBezTo>
                <a:cubicBezTo>
                  <a:pt x="3091646" y="407816"/>
                  <a:pt x="3088670" y="394421"/>
                  <a:pt x="3082717" y="378943"/>
                </a:cubicBezTo>
                <a:cubicBezTo>
                  <a:pt x="3085098" y="378348"/>
                  <a:pt x="3088670" y="378050"/>
                  <a:pt x="3093432" y="378050"/>
                </a:cubicBezTo>
                <a:cubicBezTo>
                  <a:pt x="3105338" y="378050"/>
                  <a:pt x="3116203" y="381176"/>
                  <a:pt x="3126026" y="387426"/>
                </a:cubicBezTo>
                <a:cubicBezTo>
                  <a:pt x="3135848" y="393677"/>
                  <a:pt x="3144331" y="401714"/>
                  <a:pt x="3151475" y="411536"/>
                </a:cubicBezTo>
                <a:cubicBezTo>
                  <a:pt x="3158619" y="421359"/>
                  <a:pt x="3164274" y="431926"/>
                  <a:pt x="3168442" y="443237"/>
                </a:cubicBezTo>
                <a:cubicBezTo>
                  <a:pt x="3172609" y="454548"/>
                  <a:pt x="3174692" y="465263"/>
                  <a:pt x="3174692" y="475384"/>
                </a:cubicBezTo>
                <a:cubicBezTo>
                  <a:pt x="3174692" y="487290"/>
                  <a:pt x="3172311" y="500536"/>
                  <a:pt x="3167549" y="515121"/>
                </a:cubicBezTo>
                <a:cubicBezTo>
                  <a:pt x="3162786" y="529706"/>
                  <a:pt x="3155494" y="543398"/>
                  <a:pt x="3145671" y="556197"/>
                </a:cubicBezTo>
                <a:cubicBezTo>
                  <a:pt x="3135848" y="568997"/>
                  <a:pt x="3123198" y="579712"/>
                  <a:pt x="3107720" y="588344"/>
                </a:cubicBezTo>
                <a:cubicBezTo>
                  <a:pt x="3092242" y="596976"/>
                  <a:pt x="3073489" y="601292"/>
                  <a:pt x="3051463" y="601292"/>
                </a:cubicBezTo>
                <a:cubicBezTo>
                  <a:pt x="3028246" y="601292"/>
                  <a:pt x="3004880" y="596828"/>
                  <a:pt x="2981365" y="587898"/>
                </a:cubicBezTo>
                <a:cubicBezTo>
                  <a:pt x="2957850" y="578968"/>
                  <a:pt x="2935079" y="563341"/>
                  <a:pt x="2913053" y="541017"/>
                </a:cubicBezTo>
                <a:cubicBezTo>
                  <a:pt x="2891026" y="518693"/>
                  <a:pt x="2869892" y="488927"/>
                  <a:pt x="2849652" y="451720"/>
                </a:cubicBezTo>
                <a:cubicBezTo>
                  <a:pt x="2829411" y="414513"/>
                  <a:pt x="2810956" y="367632"/>
                  <a:pt x="2794288" y="311077"/>
                </a:cubicBezTo>
                <a:close/>
                <a:moveTo>
                  <a:pt x="5999450" y="149450"/>
                </a:moveTo>
                <a:lnTo>
                  <a:pt x="5999450" y="273573"/>
                </a:lnTo>
                <a:cubicBezTo>
                  <a:pt x="5996473" y="267024"/>
                  <a:pt x="5992157" y="261369"/>
                  <a:pt x="5986502" y="256606"/>
                </a:cubicBezTo>
                <a:cubicBezTo>
                  <a:pt x="5980847" y="251844"/>
                  <a:pt x="5972363" y="245295"/>
                  <a:pt x="5961052" y="236961"/>
                </a:cubicBezTo>
                <a:lnTo>
                  <a:pt x="5911344" y="236961"/>
                </a:lnTo>
                <a:lnTo>
                  <a:pt x="5880685" y="236961"/>
                </a:lnTo>
                <a:lnTo>
                  <a:pt x="5356810" y="236961"/>
                </a:lnTo>
                <a:lnTo>
                  <a:pt x="5386278" y="279824"/>
                </a:lnTo>
                <a:lnTo>
                  <a:pt x="5657741" y="279824"/>
                </a:lnTo>
                <a:lnTo>
                  <a:pt x="5657741" y="304827"/>
                </a:lnTo>
                <a:lnTo>
                  <a:pt x="5405031" y="450381"/>
                </a:lnTo>
                <a:lnTo>
                  <a:pt x="5452358" y="511995"/>
                </a:lnTo>
                <a:cubicBezTo>
                  <a:pt x="5502364" y="518544"/>
                  <a:pt x="5547013" y="538636"/>
                  <a:pt x="5586303" y="572271"/>
                </a:cubicBezTo>
                <a:cubicBezTo>
                  <a:pt x="5625594" y="605906"/>
                  <a:pt x="5655657" y="656061"/>
                  <a:pt x="5676493" y="722736"/>
                </a:cubicBezTo>
                <a:lnTo>
                  <a:pt x="5705068" y="743274"/>
                </a:lnTo>
                <a:lnTo>
                  <a:pt x="5705068" y="362870"/>
                </a:lnTo>
                <a:lnTo>
                  <a:pt x="5706854" y="362870"/>
                </a:lnTo>
                <a:cubicBezTo>
                  <a:pt x="5721737" y="362870"/>
                  <a:pt x="5736917" y="364953"/>
                  <a:pt x="5752395" y="369120"/>
                </a:cubicBezTo>
                <a:cubicBezTo>
                  <a:pt x="5767873" y="373288"/>
                  <a:pt x="5781863" y="379092"/>
                  <a:pt x="5794365" y="386533"/>
                </a:cubicBezTo>
                <a:cubicBezTo>
                  <a:pt x="5806866" y="393975"/>
                  <a:pt x="5816987" y="402756"/>
                  <a:pt x="5824726" y="412876"/>
                </a:cubicBezTo>
                <a:cubicBezTo>
                  <a:pt x="5832465" y="422996"/>
                  <a:pt x="5836334" y="433712"/>
                  <a:pt x="5836334" y="445023"/>
                </a:cubicBezTo>
                <a:cubicBezTo>
                  <a:pt x="5836334" y="454548"/>
                  <a:pt x="5834251" y="463477"/>
                  <a:pt x="5830084" y="471812"/>
                </a:cubicBezTo>
                <a:cubicBezTo>
                  <a:pt x="5825321" y="470026"/>
                  <a:pt x="5819963" y="468091"/>
                  <a:pt x="5814010" y="466008"/>
                </a:cubicBezTo>
                <a:cubicBezTo>
                  <a:pt x="5808057" y="463924"/>
                  <a:pt x="5802699" y="462882"/>
                  <a:pt x="5797937" y="462882"/>
                </a:cubicBezTo>
                <a:cubicBezTo>
                  <a:pt x="5789007" y="462882"/>
                  <a:pt x="5781119" y="464817"/>
                  <a:pt x="5774273" y="468686"/>
                </a:cubicBezTo>
                <a:cubicBezTo>
                  <a:pt x="5767427" y="472556"/>
                  <a:pt x="5761772" y="477467"/>
                  <a:pt x="5757307" y="483420"/>
                </a:cubicBezTo>
                <a:cubicBezTo>
                  <a:pt x="5752842" y="489374"/>
                  <a:pt x="5749568" y="495624"/>
                  <a:pt x="5747484" y="502173"/>
                </a:cubicBezTo>
                <a:cubicBezTo>
                  <a:pt x="5745400" y="508721"/>
                  <a:pt x="5744359" y="514674"/>
                  <a:pt x="5744359" y="520032"/>
                </a:cubicBezTo>
                <a:cubicBezTo>
                  <a:pt x="5744359" y="536701"/>
                  <a:pt x="5750312" y="549649"/>
                  <a:pt x="5762218" y="558876"/>
                </a:cubicBezTo>
                <a:cubicBezTo>
                  <a:pt x="5774124" y="568104"/>
                  <a:pt x="5786328" y="572717"/>
                  <a:pt x="5798830" y="572717"/>
                </a:cubicBezTo>
                <a:cubicBezTo>
                  <a:pt x="5811927" y="572717"/>
                  <a:pt x="5823386" y="568997"/>
                  <a:pt x="5833209" y="561555"/>
                </a:cubicBezTo>
                <a:cubicBezTo>
                  <a:pt x="5843032" y="554114"/>
                  <a:pt x="5851217" y="544738"/>
                  <a:pt x="5857766" y="533427"/>
                </a:cubicBezTo>
                <a:cubicBezTo>
                  <a:pt x="5864314" y="522116"/>
                  <a:pt x="5869225" y="510358"/>
                  <a:pt x="5872500" y="498154"/>
                </a:cubicBezTo>
                <a:cubicBezTo>
                  <a:pt x="5875774" y="485951"/>
                  <a:pt x="5877411" y="474788"/>
                  <a:pt x="5877411" y="464668"/>
                </a:cubicBezTo>
                <a:cubicBezTo>
                  <a:pt x="5877411" y="447404"/>
                  <a:pt x="5873839" y="429991"/>
                  <a:pt x="5866695" y="412429"/>
                </a:cubicBezTo>
                <a:cubicBezTo>
                  <a:pt x="5859552" y="394868"/>
                  <a:pt x="5848687" y="378497"/>
                  <a:pt x="5834102" y="363316"/>
                </a:cubicBezTo>
                <a:cubicBezTo>
                  <a:pt x="5819517" y="348136"/>
                  <a:pt x="5801509" y="334890"/>
                  <a:pt x="5780077" y="323579"/>
                </a:cubicBezTo>
                <a:cubicBezTo>
                  <a:pt x="5758646" y="312268"/>
                  <a:pt x="5733643" y="304231"/>
                  <a:pt x="5705068" y="299469"/>
                </a:cubicBezTo>
                <a:lnTo>
                  <a:pt x="5705068" y="279824"/>
                </a:lnTo>
                <a:lnTo>
                  <a:pt x="5914618" y="279824"/>
                </a:lnTo>
                <a:lnTo>
                  <a:pt x="5944384" y="279824"/>
                </a:lnTo>
                <a:lnTo>
                  <a:pt x="5953909" y="279824"/>
                </a:lnTo>
                <a:cubicBezTo>
                  <a:pt x="5958076" y="281609"/>
                  <a:pt x="5962690" y="285479"/>
                  <a:pt x="5967750" y="291432"/>
                </a:cubicBezTo>
                <a:cubicBezTo>
                  <a:pt x="5972810" y="297385"/>
                  <a:pt x="5977721" y="303934"/>
                  <a:pt x="5982484" y="311077"/>
                </a:cubicBezTo>
                <a:cubicBezTo>
                  <a:pt x="5987246" y="318221"/>
                  <a:pt x="5991265" y="325365"/>
                  <a:pt x="5994539" y="332509"/>
                </a:cubicBezTo>
                <a:cubicBezTo>
                  <a:pt x="5997813" y="339652"/>
                  <a:pt x="5999450" y="345308"/>
                  <a:pt x="5999450" y="349475"/>
                </a:cubicBezTo>
                <a:lnTo>
                  <a:pt x="5999450" y="701305"/>
                </a:lnTo>
                <a:lnTo>
                  <a:pt x="6045884" y="744167"/>
                </a:lnTo>
                <a:lnTo>
                  <a:pt x="6045884" y="279824"/>
                </a:lnTo>
                <a:lnTo>
                  <a:pt x="6137860" y="279824"/>
                </a:lnTo>
                <a:lnTo>
                  <a:pt x="6145897" y="279824"/>
                </a:lnTo>
                <a:lnTo>
                  <a:pt x="6310203" y="279824"/>
                </a:lnTo>
                <a:cubicBezTo>
                  <a:pt x="6303059" y="286372"/>
                  <a:pt x="6296065" y="293665"/>
                  <a:pt x="6289218" y="301701"/>
                </a:cubicBezTo>
                <a:cubicBezTo>
                  <a:pt x="6282372" y="309738"/>
                  <a:pt x="6276270" y="318668"/>
                  <a:pt x="6270913" y="328490"/>
                </a:cubicBezTo>
                <a:cubicBezTo>
                  <a:pt x="6265555" y="338313"/>
                  <a:pt x="6261089" y="348731"/>
                  <a:pt x="6257518" y="359744"/>
                </a:cubicBezTo>
                <a:cubicBezTo>
                  <a:pt x="6253946" y="370758"/>
                  <a:pt x="6252160" y="381920"/>
                  <a:pt x="6252160" y="393231"/>
                </a:cubicBezTo>
                <a:cubicBezTo>
                  <a:pt x="6252160" y="414662"/>
                  <a:pt x="6255732" y="432968"/>
                  <a:pt x="6262875" y="448148"/>
                </a:cubicBezTo>
                <a:cubicBezTo>
                  <a:pt x="6270019" y="463329"/>
                  <a:pt x="6278949" y="475979"/>
                  <a:pt x="6289665" y="486099"/>
                </a:cubicBezTo>
                <a:cubicBezTo>
                  <a:pt x="6300381" y="496220"/>
                  <a:pt x="6312137" y="503661"/>
                  <a:pt x="6324937" y="508424"/>
                </a:cubicBezTo>
                <a:cubicBezTo>
                  <a:pt x="6337736" y="513186"/>
                  <a:pt x="6349791" y="515567"/>
                  <a:pt x="6361102" y="515567"/>
                </a:cubicBezTo>
                <a:cubicBezTo>
                  <a:pt x="6368246" y="515567"/>
                  <a:pt x="6375836" y="514526"/>
                  <a:pt x="6383873" y="512442"/>
                </a:cubicBezTo>
                <a:cubicBezTo>
                  <a:pt x="6391909" y="510358"/>
                  <a:pt x="6399947" y="507679"/>
                  <a:pt x="6407983" y="504405"/>
                </a:cubicBezTo>
                <a:cubicBezTo>
                  <a:pt x="6416019" y="501131"/>
                  <a:pt x="6423610" y="497857"/>
                  <a:pt x="6430753" y="494583"/>
                </a:cubicBezTo>
                <a:cubicBezTo>
                  <a:pt x="6437897" y="491308"/>
                  <a:pt x="6444148" y="488481"/>
                  <a:pt x="6449506" y="486099"/>
                </a:cubicBezTo>
                <a:lnTo>
                  <a:pt x="6450399" y="486992"/>
                </a:lnTo>
                <a:lnTo>
                  <a:pt x="6449506" y="486992"/>
                </a:lnTo>
                <a:cubicBezTo>
                  <a:pt x="6451292" y="491755"/>
                  <a:pt x="6453078" y="496517"/>
                  <a:pt x="6454864" y="501280"/>
                </a:cubicBezTo>
                <a:cubicBezTo>
                  <a:pt x="6456650" y="506042"/>
                  <a:pt x="6457543" y="511400"/>
                  <a:pt x="6457543" y="517353"/>
                </a:cubicBezTo>
                <a:cubicBezTo>
                  <a:pt x="6457543" y="525688"/>
                  <a:pt x="6455757" y="534022"/>
                  <a:pt x="6452185" y="542356"/>
                </a:cubicBezTo>
                <a:cubicBezTo>
                  <a:pt x="6448613" y="550691"/>
                  <a:pt x="6443255" y="558132"/>
                  <a:pt x="6436111" y="564681"/>
                </a:cubicBezTo>
                <a:cubicBezTo>
                  <a:pt x="6428968" y="571229"/>
                  <a:pt x="6419889" y="576587"/>
                  <a:pt x="6408876" y="580754"/>
                </a:cubicBezTo>
                <a:cubicBezTo>
                  <a:pt x="6397863" y="584921"/>
                  <a:pt x="6384617" y="587005"/>
                  <a:pt x="6369139" y="587005"/>
                </a:cubicBezTo>
                <a:cubicBezTo>
                  <a:pt x="6344135" y="587005"/>
                  <a:pt x="6320919" y="580010"/>
                  <a:pt x="6299487" y="566020"/>
                </a:cubicBezTo>
                <a:cubicBezTo>
                  <a:pt x="6278056" y="552030"/>
                  <a:pt x="6259453" y="532683"/>
                  <a:pt x="6243677" y="507977"/>
                </a:cubicBezTo>
                <a:cubicBezTo>
                  <a:pt x="6227901" y="483272"/>
                  <a:pt x="6215548" y="454250"/>
                  <a:pt x="6206619" y="420913"/>
                </a:cubicBezTo>
                <a:cubicBezTo>
                  <a:pt x="6197689" y="387575"/>
                  <a:pt x="6193224" y="351559"/>
                  <a:pt x="6193224" y="312863"/>
                </a:cubicBezTo>
                <a:lnTo>
                  <a:pt x="6161077" y="295004"/>
                </a:lnTo>
                <a:cubicBezTo>
                  <a:pt x="6159887" y="301552"/>
                  <a:pt x="6159291" y="307208"/>
                  <a:pt x="6159291" y="311970"/>
                </a:cubicBezTo>
                <a:cubicBezTo>
                  <a:pt x="6159291" y="316733"/>
                  <a:pt x="6159291" y="321198"/>
                  <a:pt x="6159291" y="325365"/>
                </a:cubicBezTo>
                <a:cubicBezTo>
                  <a:pt x="6159291" y="365846"/>
                  <a:pt x="6163756" y="405435"/>
                  <a:pt x="6172685" y="444130"/>
                </a:cubicBezTo>
                <a:cubicBezTo>
                  <a:pt x="6181615" y="482825"/>
                  <a:pt x="6195159" y="517502"/>
                  <a:pt x="6213316" y="548161"/>
                </a:cubicBezTo>
                <a:cubicBezTo>
                  <a:pt x="6231473" y="578819"/>
                  <a:pt x="6254095" y="603525"/>
                  <a:pt x="6281181" y="622277"/>
                </a:cubicBezTo>
                <a:cubicBezTo>
                  <a:pt x="6308268" y="641029"/>
                  <a:pt x="6340266" y="650406"/>
                  <a:pt x="6377175" y="650406"/>
                </a:cubicBezTo>
                <a:cubicBezTo>
                  <a:pt x="6396821" y="650406"/>
                  <a:pt x="6414234" y="646834"/>
                  <a:pt x="6429415" y="639690"/>
                </a:cubicBezTo>
                <a:cubicBezTo>
                  <a:pt x="6444595" y="632546"/>
                  <a:pt x="6457394" y="623170"/>
                  <a:pt x="6467812" y="611562"/>
                </a:cubicBezTo>
                <a:cubicBezTo>
                  <a:pt x="6478230" y="599953"/>
                  <a:pt x="6485969" y="586558"/>
                  <a:pt x="6491029" y="571378"/>
                </a:cubicBezTo>
                <a:cubicBezTo>
                  <a:pt x="6496089" y="556197"/>
                  <a:pt x="6498619" y="540273"/>
                  <a:pt x="6498619" y="523604"/>
                </a:cubicBezTo>
                <a:cubicBezTo>
                  <a:pt x="6498619" y="501577"/>
                  <a:pt x="6493559" y="480890"/>
                  <a:pt x="6483439" y="461543"/>
                </a:cubicBezTo>
                <a:cubicBezTo>
                  <a:pt x="6473319" y="442195"/>
                  <a:pt x="6456055" y="423889"/>
                  <a:pt x="6431647" y="406625"/>
                </a:cubicBezTo>
                <a:cubicBezTo>
                  <a:pt x="6416169" y="424485"/>
                  <a:pt x="6399947" y="438326"/>
                  <a:pt x="6382980" y="448148"/>
                </a:cubicBezTo>
                <a:cubicBezTo>
                  <a:pt x="6366013" y="457971"/>
                  <a:pt x="6350684" y="462882"/>
                  <a:pt x="6336992" y="462882"/>
                </a:cubicBezTo>
                <a:cubicBezTo>
                  <a:pt x="6326277" y="462882"/>
                  <a:pt x="6317495" y="459608"/>
                  <a:pt x="6310649" y="453060"/>
                </a:cubicBezTo>
                <a:cubicBezTo>
                  <a:pt x="6303803" y="446511"/>
                  <a:pt x="6300381" y="436688"/>
                  <a:pt x="6300381" y="423592"/>
                </a:cubicBezTo>
                <a:cubicBezTo>
                  <a:pt x="6300381" y="415852"/>
                  <a:pt x="6302315" y="406774"/>
                  <a:pt x="6306185" y="396356"/>
                </a:cubicBezTo>
                <a:cubicBezTo>
                  <a:pt x="6310054" y="385938"/>
                  <a:pt x="6315561" y="375371"/>
                  <a:pt x="6322705" y="364656"/>
                </a:cubicBezTo>
                <a:cubicBezTo>
                  <a:pt x="6329848" y="353940"/>
                  <a:pt x="6338183" y="343373"/>
                  <a:pt x="6347707" y="332955"/>
                </a:cubicBezTo>
                <a:cubicBezTo>
                  <a:pt x="6357233" y="322537"/>
                  <a:pt x="6367948" y="313161"/>
                  <a:pt x="6379855" y="304827"/>
                </a:cubicBezTo>
                <a:cubicBezTo>
                  <a:pt x="6396523" y="336974"/>
                  <a:pt x="6419294" y="363316"/>
                  <a:pt x="6448167" y="383854"/>
                </a:cubicBezTo>
                <a:cubicBezTo>
                  <a:pt x="6477039" y="404393"/>
                  <a:pt x="6510228" y="414662"/>
                  <a:pt x="6547733" y="414662"/>
                </a:cubicBezTo>
                <a:lnTo>
                  <a:pt x="6563806" y="414662"/>
                </a:lnTo>
                <a:cubicBezTo>
                  <a:pt x="6558448" y="426568"/>
                  <a:pt x="6553835" y="437284"/>
                  <a:pt x="6549965" y="446809"/>
                </a:cubicBezTo>
                <a:cubicBezTo>
                  <a:pt x="6546095" y="456334"/>
                  <a:pt x="6542821" y="465710"/>
                  <a:pt x="6540143" y="474937"/>
                </a:cubicBezTo>
                <a:cubicBezTo>
                  <a:pt x="6537463" y="484165"/>
                  <a:pt x="6535380" y="493541"/>
                  <a:pt x="6533891" y="503066"/>
                </a:cubicBezTo>
                <a:cubicBezTo>
                  <a:pt x="6532403" y="512591"/>
                  <a:pt x="6531064" y="523009"/>
                  <a:pt x="6529873" y="534320"/>
                </a:cubicBezTo>
                <a:cubicBezTo>
                  <a:pt x="6529873" y="566467"/>
                  <a:pt x="6533147" y="597869"/>
                  <a:pt x="6539696" y="628528"/>
                </a:cubicBezTo>
                <a:cubicBezTo>
                  <a:pt x="6546245" y="659187"/>
                  <a:pt x="6554579" y="690589"/>
                  <a:pt x="6564699" y="722736"/>
                </a:cubicBezTo>
                <a:lnTo>
                  <a:pt x="6596846" y="741488"/>
                </a:lnTo>
                <a:lnTo>
                  <a:pt x="6595060" y="726308"/>
                </a:lnTo>
                <a:cubicBezTo>
                  <a:pt x="6590297" y="708449"/>
                  <a:pt x="6585684" y="688803"/>
                  <a:pt x="6581219" y="667372"/>
                </a:cubicBezTo>
                <a:cubicBezTo>
                  <a:pt x="6576754" y="645941"/>
                  <a:pt x="6574521" y="620640"/>
                  <a:pt x="6574521" y="591470"/>
                </a:cubicBezTo>
                <a:cubicBezTo>
                  <a:pt x="6574521" y="556942"/>
                  <a:pt x="6580623" y="525241"/>
                  <a:pt x="6592827" y="496369"/>
                </a:cubicBezTo>
                <a:cubicBezTo>
                  <a:pt x="6605031" y="467496"/>
                  <a:pt x="6624528" y="441749"/>
                  <a:pt x="6651317" y="419127"/>
                </a:cubicBezTo>
                <a:lnTo>
                  <a:pt x="6594167" y="340545"/>
                </a:lnTo>
                <a:cubicBezTo>
                  <a:pt x="6557257" y="349475"/>
                  <a:pt x="6532552" y="353940"/>
                  <a:pt x="6520051" y="353940"/>
                </a:cubicBezTo>
                <a:cubicBezTo>
                  <a:pt x="6493261" y="353940"/>
                  <a:pt x="6469895" y="347094"/>
                  <a:pt x="6449953" y="333402"/>
                </a:cubicBezTo>
                <a:cubicBezTo>
                  <a:pt x="6430009" y="319710"/>
                  <a:pt x="6414978" y="303338"/>
                  <a:pt x="6404857" y="284288"/>
                </a:cubicBezTo>
                <a:cubicBezTo>
                  <a:pt x="6406048" y="283098"/>
                  <a:pt x="6407239" y="282205"/>
                  <a:pt x="6408429" y="281609"/>
                </a:cubicBezTo>
                <a:cubicBezTo>
                  <a:pt x="6409620" y="281014"/>
                  <a:pt x="6410811" y="280419"/>
                  <a:pt x="6412001" y="279824"/>
                </a:cubicBezTo>
                <a:lnTo>
                  <a:pt x="6698645" y="279824"/>
                </a:lnTo>
                <a:lnTo>
                  <a:pt x="6667391" y="236961"/>
                </a:lnTo>
                <a:lnTo>
                  <a:pt x="6111964" y="236961"/>
                </a:lnTo>
                <a:lnTo>
                  <a:pt x="6108392" y="236961"/>
                </a:lnTo>
                <a:lnTo>
                  <a:pt x="6044991" y="236961"/>
                </a:lnTo>
                <a:lnTo>
                  <a:pt x="6040527" y="222674"/>
                </a:lnTo>
                <a:cubicBezTo>
                  <a:pt x="6037550" y="210767"/>
                  <a:pt x="6032936" y="197373"/>
                  <a:pt x="6026686" y="182490"/>
                </a:cubicBezTo>
                <a:cubicBezTo>
                  <a:pt x="6020435" y="167607"/>
                  <a:pt x="6011356" y="156594"/>
                  <a:pt x="5999450" y="149450"/>
                </a:cubicBezTo>
                <a:close/>
                <a:moveTo>
                  <a:pt x="4371866" y="95872"/>
                </a:moveTo>
                <a:cubicBezTo>
                  <a:pt x="4396869" y="95872"/>
                  <a:pt x="4422914" y="98104"/>
                  <a:pt x="4450001" y="102569"/>
                </a:cubicBezTo>
                <a:cubicBezTo>
                  <a:pt x="4477087" y="107034"/>
                  <a:pt x="4502686" y="114773"/>
                  <a:pt x="4526796" y="125786"/>
                </a:cubicBezTo>
                <a:cubicBezTo>
                  <a:pt x="4550906" y="136800"/>
                  <a:pt x="4572635" y="151385"/>
                  <a:pt x="4591983" y="169542"/>
                </a:cubicBezTo>
                <a:cubicBezTo>
                  <a:pt x="4611330" y="187699"/>
                  <a:pt x="4626064" y="210172"/>
                  <a:pt x="4636185" y="236961"/>
                </a:cubicBezTo>
                <a:lnTo>
                  <a:pt x="4562961" y="236961"/>
                </a:lnTo>
                <a:lnTo>
                  <a:pt x="4552246" y="236961"/>
                </a:lnTo>
                <a:lnTo>
                  <a:pt x="4535426" y="236961"/>
                </a:lnTo>
                <a:lnTo>
                  <a:pt x="4528247" y="222115"/>
                </a:lnTo>
                <a:cubicBezTo>
                  <a:pt x="4523857" y="214897"/>
                  <a:pt x="4518908" y="208386"/>
                  <a:pt x="4513402" y="202582"/>
                </a:cubicBezTo>
                <a:cubicBezTo>
                  <a:pt x="4502388" y="190973"/>
                  <a:pt x="4489887" y="181597"/>
                  <a:pt x="4475897" y="174453"/>
                </a:cubicBezTo>
                <a:cubicBezTo>
                  <a:pt x="4461907" y="167309"/>
                  <a:pt x="4446875" y="162249"/>
                  <a:pt x="4430802" y="159273"/>
                </a:cubicBezTo>
                <a:cubicBezTo>
                  <a:pt x="4414728" y="156296"/>
                  <a:pt x="4398357" y="154808"/>
                  <a:pt x="4381688" y="154808"/>
                </a:cubicBezTo>
                <a:cubicBezTo>
                  <a:pt x="4371568" y="154808"/>
                  <a:pt x="4362043" y="154957"/>
                  <a:pt x="4353113" y="155254"/>
                </a:cubicBezTo>
                <a:cubicBezTo>
                  <a:pt x="4344184" y="155552"/>
                  <a:pt x="4337338" y="155999"/>
                  <a:pt x="4332575" y="156594"/>
                </a:cubicBezTo>
                <a:lnTo>
                  <a:pt x="4324538" y="156594"/>
                </a:lnTo>
                <a:cubicBezTo>
                  <a:pt x="4306679" y="156594"/>
                  <a:pt x="4293136" y="154510"/>
                  <a:pt x="4283908" y="150343"/>
                </a:cubicBezTo>
                <a:cubicBezTo>
                  <a:pt x="4274681" y="146176"/>
                  <a:pt x="4270067" y="141116"/>
                  <a:pt x="4270067" y="135163"/>
                </a:cubicBezTo>
                <a:cubicBezTo>
                  <a:pt x="4270067" y="132781"/>
                  <a:pt x="4271109" y="129507"/>
                  <a:pt x="4273193" y="125340"/>
                </a:cubicBezTo>
                <a:cubicBezTo>
                  <a:pt x="4275276" y="121173"/>
                  <a:pt x="4279890" y="116857"/>
                  <a:pt x="4287034" y="112392"/>
                </a:cubicBezTo>
                <a:cubicBezTo>
                  <a:pt x="4294178" y="107927"/>
                  <a:pt x="4304447" y="104057"/>
                  <a:pt x="4317841" y="100783"/>
                </a:cubicBezTo>
                <a:cubicBezTo>
                  <a:pt x="4331236" y="97509"/>
                  <a:pt x="4349244" y="95872"/>
                  <a:pt x="4371866" y="95872"/>
                </a:cubicBezTo>
                <a:close/>
                <a:moveTo>
                  <a:pt x="4373652" y="43187"/>
                </a:moveTo>
                <a:cubicBezTo>
                  <a:pt x="4343886" y="43187"/>
                  <a:pt x="4319330" y="46461"/>
                  <a:pt x="4299982" y="53009"/>
                </a:cubicBezTo>
                <a:cubicBezTo>
                  <a:pt x="4280634" y="59558"/>
                  <a:pt x="4265156" y="67595"/>
                  <a:pt x="4253547" y="77120"/>
                </a:cubicBezTo>
                <a:cubicBezTo>
                  <a:pt x="4241939" y="86645"/>
                  <a:pt x="4233902" y="97063"/>
                  <a:pt x="4229437" y="108374"/>
                </a:cubicBezTo>
                <a:cubicBezTo>
                  <a:pt x="4224972" y="119684"/>
                  <a:pt x="4222740" y="130102"/>
                  <a:pt x="4222740" y="139627"/>
                </a:cubicBezTo>
                <a:cubicBezTo>
                  <a:pt x="4222740" y="154510"/>
                  <a:pt x="4225419" y="166416"/>
                  <a:pt x="4230777" y="175346"/>
                </a:cubicBezTo>
                <a:cubicBezTo>
                  <a:pt x="4236135" y="184276"/>
                  <a:pt x="4244618" y="191271"/>
                  <a:pt x="4256226" y="196331"/>
                </a:cubicBezTo>
                <a:cubicBezTo>
                  <a:pt x="4267835" y="201391"/>
                  <a:pt x="4282271" y="204665"/>
                  <a:pt x="4299535" y="206154"/>
                </a:cubicBezTo>
                <a:cubicBezTo>
                  <a:pt x="4316799" y="207642"/>
                  <a:pt x="4337635" y="208386"/>
                  <a:pt x="4362043" y="208386"/>
                </a:cubicBezTo>
                <a:lnTo>
                  <a:pt x="4389725" y="208386"/>
                </a:lnTo>
                <a:cubicBezTo>
                  <a:pt x="4415919" y="208386"/>
                  <a:pt x="4437201" y="211214"/>
                  <a:pt x="4453572" y="216869"/>
                </a:cubicBezTo>
                <a:cubicBezTo>
                  <a:pt x="4461758" y="219697"/>
                  <a:pt x="4469162" y="223529"/>
                  <a:pt x="4475785" y="228366"/>
                </a:cubicBezTo>
                <a:lnTo>
                  <a:pt x="4484380" y="236961"/>
                </a:lnTo>
                <a:lnTo>
                  <a:pt x="4073614" y="236961"/>
                </a:lnTo>
                <a:lnTo>
                  <a:pt x="4070935" y="236961"/>
                </a:lnTo>
                <a:lnTo>
                  <a:pt x="4006642" y="236961"/>
                </a:lnTo>
                <a:lnTo>
                  <a:pt x="4002177" y="222674"/>
                </a:lnTo>
                <a:cubicBezTo>
                  <a:pt x="3999200" y="210767"/>
                  <a:pt x="3994587" y="197373"/>
                  <a:pt x="3988336" y="182490"/>
                </a:cubicBezTo>
                <a:cubicBezTo>
                  <a:pt x="3982085" y="167607"/>
                  <a:pt x="3973006" y="156594"/>
                  <a:pt x="3961100" y="149450"/>
                </a:cubicBezTo>
                <a:lnTo>
                  <a:pt x="3961100" y="273573"/>
                </a:lnTo>
                <a:cubicBezTo>
                  <a:pt x="3958124" y="267024"/>
                  <a:pt x="3953808" y="261369"/>
                  <a:pt x="3948152" y="256606"/>
                </a:cubicBezTo>
                <a:cubicBezTo>
                  <a:pt x="3942497" y="251844"/>
                  <a:pt x="3934013" y="245295"/>
                  <a:pt x="3922703" y="236961"/>
                </a:cubicBezTo>
                <a:lnTo>
                  <a:pt x="3870315" y="236961"/>
                </a:lnTo>
                <a:lnTo>
                  <a:pt x="3842335" y="236961"/>
                </a:lnTo>
                <a:lnTo>
                  <a:pt x="3460442" y="236961"/>
                </a:lnTo>
                <a:lnTo>
                  <a:pt x="3489910" y="279824"/>
                </a:lnTo>
                <a:lnTo>
                  <a:pt x="3781018" y="279824"/>
                </a:lnTo>
                <a:lnTo>
                  <a:pt x="3781018" y="303934"/>
                </a:lnTo>
                <a:lnTo>
                  <a:pt x="3510449" y="451274"/>
                </a:lnTo>
                <a:lnTo>
                  <a:pt x="3561348" y="513781"/>
                </a:lnTo>
                <a:cubicBezTo>
                  <a:pt x="3586946" y="517353"/>
                  <a:pt x="3612098" y="524199"/>
                  <a:pt x="3636804" y="534320"/>
                </a:cubicBezTo>
                <a:cubicBezTo>
                  <a:pt x="3661509" y="544440"/>
                  <a:pt x="3684280" y="557983"/>
                  <a:pt x="3705116" y="574950"/>
                </a:cubicBezTo>
                <a:cubicBezTo>
                  <a:pt x="3725952" y="591916"/>
                  <a:pt x="3744704" y="612752"/>
                  <a:pt x="3761373" y="637458"/>
                </a:cubicBezTo>
                <a:cubicBezTo>
                  <a:pt x="3778042" y="662163"/>
                  <a:pt x="3791138" y="690589"/>
                  <a:pt x="3800663" y="722736"/>
                </a:cubicBezTo>
                <a:lnTo>
                  <a:pt x="3828346" y="743274"/>
                </a:lnTo>
                <a:lnTo>
                  <a:pt x="3828346" y="279824"/>
                </a:lnTo>
                <a:lnTo>
                  <a:pt x="3876268" y="279824"/>
                </a:lnTo>
                <a:lnTo>
                  <a:pt x="3905141" y="279824"/>
                </a:lnTo>
                <a:lnTo>
                  <a:pt x="3915559" y="279824"/>
                </a:lnTo>
                <a:cubicBezTo>
                  <a:pt x="3919726" y="281609"/>
                  <a:pt x="3924340" y="285479"/>
                  <a:pt x="3929400" y="291432"/>
                </a:cubicBezTo>
                <a:cubicBezTo>
                  <a:pt x="3934460" y="297385"/>
                  <a:pt x="3939371" y="303934"/>
                  <a:pt x="3944134" y="311077"/>
                </a:cubicBezTo>
                <a:cubicBezTo>
                  <a:pt x="3948896" y="318221"/>
                  <a:pt x="3952915" y="325365"/>
                  <a:pt x="3956189" y="332509"/>
                </a:cubicBezTo>
                <a:cubicBezTo>
                  <a:pt x="3959463" y="339652"/>
                  <a:pt x="3961100" y="345308"/>
                  <a:pt x="3961100" y="349475"/>
                </a:cubicBezTo>
                <a:lnTo>
                  <a:pt x="3961100" y="701305"/>
                </a:lnTo>
                <a:lnTo>
                  <a:pt x="4007535" y="744167"/>
                </a:lnTo>
                <a:lnTo>
                  <a:pt x="4007535" y="279824"/>
                </a:lnTo>
                <a:lnTo>
                  <a:pt x="4100403" y="279824"/>
                </a:lnTo>
                <a:lnTo>
                  <a:pt x="4107547" y="279824"/>
                </a:lnTo>
                <a:lnTo>
                  <a:pt x="4287034" y="279824"/>
                </a:lnTo>
                <a:lnTo>
                  <a:pt x="4287034" y="425377"/>
                </a:lnTo>
                <a:cubicBezTo>
                  <a:pt x="4287034" y="428354"/>
                  <a:pt x="4288076" y="433861"/>
                  <a:pt x="4290159" y="441897"/>
                </a:cubicBezTo>
                <a:cubicBezTo>
                  <a:pt x="4292243" y="449934"/>
                  <a:pt x="4295815" y="457971"/>
                  <a:pt x="4300875" y="466008"/>
                </a:cubicBezTo>
                <a:cubicBezTo>
                  <a:pt x="4305935" y="474044"/>
                  <a:pt x="4312335" y="481188"/>
                  <a:pt x="4320074" y="487439"/>
                </a:cubicBezTo>
                <a:cubicBezTo>
                  <a:pt x="4327813" y="493690"/>
                  <a:pt x="4337635" y="496815"/>
                  <a:pt x="4349542" y="496815"/>
                </a:cubicBezTo>
                <a:cubicBezTo>
                  <a:pt x="4356685" y="496815"/>
                  <a:pt x="4365020" y="495476"/>
                  <a:pt x="4374545" y="492797"/>
                </a:cubicBezTo>
                <a:cubicBezTo>
                  <a:pt x="4384070" y="490118"/>
                  <a:pt x="4393892" y="486397"/>
                  <a:pt x="4404013" y="481635"/>
                </a:cubicBezTo>
                <a:cubicBezTo>
                  <a:pt x="4414133" y="476872"/>
                  <a:pt x="4424105" y="470919"/>
                  <a:pt x="4433927" y="463775"/>
                </a:cubicBezTo>
                <a:cubicBezTo>
                  <a:pt x="4443750" y="456631"/>
                  <a:pt x="4452531" y="448892"/>
                  <a:pt x="4460270" y="440558"/>
                </a:cubicBezTo>
                <a:cubicBezTo>
                  <a:pt x="4467413" y="447106"/>
                  <a:pt x="4472771" y="454845"/>
                  <a:pt x="4476343" y="463775"/>
                </a:cubicBezTo>
                <a:cubicBezTo>
                  <a:pt x="4479915" y="472705"/>
                  <a:pt x="4481701" y="482230"/>
                  <a:pt x="4481701" y="492350"/>
                </a:cubicBezTo>
                <a:cubicBezTo>
                  <a:pt x="4481701" y="509614"/>
                  <a:pt x="4477831" y="524944"/>
                  <a:pt x="4470092" y="538338"/>
                </a:cubicBezTo>
                <a:cubicBezTo>
                  <a:pt x="4462353" y="551733"/>
                  <a:pt x="4452382" y="563044"/>
                  <a:pt x="4440178" y="572271"/>
                </a:cubicBezTo>
                <a:cubicBezTo>
                  <a:pt x="4427974" y="581498"/>
                  <a:pt x="4414580" y="588493"/>
                  <a:pt x="4399994" y="593256"/>
                </a:cubicBezTo>
                <a:cubicBezTo>
                  <a:pt x="4385409" y="598018"/>
                  <a:pt x="4371568" y="600399"/>
                  <a:pt x="4358471" y="600399"/>
                </a:cubicBezTo>
                <a:cubicBezTo>
                  <a:pt x="4324538" y="600399"/>
                  <a:pt x="4296410" y="591321"/>
                  <a:pt x="4274086" y="573164"/>
                </a:cubicBezTo>
                <a:cubicBezTo>
                  <a:pt x="4251762" y="555007"/>
                  <a:pt x="4233009" y="532385"/>
                  <a:pt x="4217829" y="505298"/>
                </a:cubicBezTo>
                <a:cubicBezTo>
                  <a:pt x="4202648" y="478211"/>
                  <a:pt x="4190444" y="449041"/>
                  <a:pt x="4181217" y="417787"/>
                </a:cubicBezTo>
                <a:cubicBezTo>
                  <a:pt x="4171990" y="386533"/>
                  <a:pt x="4163804" y="357810"/>
                  <a:pt x="4156660" y="331616"/>
                </a:cubicBezTo>
                <a:lnTo>
                  <a:pt x="4125406" y="311970"/>
                </a:lnTo>
                <a:cubicBezTo>
                  <a:pt x="4133146" y="367930"/>
                  <a:pt x="4142819" y="417787"/>
                  <a:pt x="4154428" y="461543"/>
                </a:cubicBezTo>
                <a:cubicBezTo>
                  <a:pt x="4166037" y="505298"/>
                  <a:pt x="4180919" y="542356"/>
                  <a:pt x="4199076" y="572717"/>
                </a:cubicBezTo>
                <a:cubicBezTo>
                  <a:pt x="4217233" y="603078"/>
                  <a:pt x="4239111" y="626593"/>
                  <a:pt x="4264710" y="643262"/>
                </a:cubicBezTo>
                <a:cubicBezTo>
                  <a:pt x="4290308" y="659931"/>
                  <a:pt x="4320967" y="669456"/>
                  <a:pt x="4356685" y="671837"/>
                </a:cubicBezTo>
                <a:cubicBezTo>
                  <a:pt x="4373354" y="671837"/>
                  <a:pt x="4391213" y="668265"/>
                  <a:pt x="4410263" y="661121"/>
                </a:cubicBezTo>
                <a:cubicBezTo>
                  <a:pt x="4429313" y="653978"/>
                  <a:pt x="4446726" y="642964"/>
                  <a:pt x="4462502" y="628081"/>
                </a:cubicBezTo>
                <a:cubicBezTo>
                  <a:pt x="4478278" y="613199"/>
                  <a:pt x="4491375" y="594446"/>
                  <a:pt x="4501793" y="571824"/>
                </a:cubicBezTo>
                <a:cubicBezTo>
                  <a:pt x="4512211" y="549203"/>
                  <a:pt x="4517420" y="522711"/>
                  <a:pt x="4517420" y="492350"/>
                </a:cubicBezTo>
                <a:cubicBezTo>
                  <a:pt x="4517420" y="467347"/>
                  <a:pt x="4512509" y="441749"/>
                  <a:pt x="4502686" y="415555"/>
                </a:cubicBezTo>
                <a:cubicBezTo>
                  <a:pt x="4492863" y="389361"/>
                  <a:pt x="4474855" y="367037"/>
                  <a:pt x="4448661" y="348582"/>
                </a:cubicBezTo>
                <a:cubicBezTo>
                  <a:pt x="4440327" y="363465"/>
                  <a:pt x="4430653" y="376413"/>
                  <a:pt x="4419640" y="387426"/>
                </a:cubicBezTo>
                <a:cubicBezTo>
                  <a:pt x="4408626" y="398440"/>
                  <a:pt x="4397762" y="407667"/>
                  <a:pt x="4387046" y="415108"/>
                </a:cubicBezTo>
                <a:cubicBezTo>
                  <a:pt x="4376331" y="422550"/>
                  <a:pt x="4366955" y="428056"/>
                  <a:pt x="4358918" y="431628"/>
                </a:cubicBezTo>
                <a:cubicBezTo>
                  <a:pt x="4350881" y="435200"/>
                  <a:pt x="4345970" y="436986"/>
                  <a:pt x="4344184" y="436986"/>
                </a:cubicBezTo>
                <a:cubicBezTo>
                  <a:pt x="4342993" y="436986"/>
                  <a:pt x="4340910" y="435944"/>
                  <a:pt x="4337933" y="433861"/>
                </a:cubicBezTo>
                <a:cubicBezTo>
                  <a:pt x="4334956" y="431777"/>
                  <a:pt x="4333468" y="428949"/>
                  <a:pt x="4333468" y="425377"/>
                </a:cubicBezTo>
                <a:lnTo>
                  <a:pt x="4333468" y="279824"/>
                </a:lnTo>
                <a:lnTo>
                  <a:pt x="4582607" y="279824"/>
                </a:lnTo>
                <a:lnTo>
                  <a:pt x="4590643" y="279824"/>
                </a:lnTo>
                <a:lnTo>
                  <a:pt x="4637971" y="279824"/>
                </a:lnTo>
                <a:lnTo>
                  <a:pt x="4637971" y="701305"/>
                </a:lnTo>
                <a:lnTo>
                  <a:pt x="4687084" y="744167"/>
                </a:lnTo>
                <a:lnTo>
                  <a:pt x="4687084" y="279824"/>
                </a:lnTo>
                <a:lnTo>
                  <a:pt x="4766260" y="279824"/>
                </a:lnTo>
                <a:lnTo>
                  <a:pt x="4779060" y="279824"/>
                </a:lnTo>
                <a:lnTo>
                  <a:pt x="5058261" y="279824"/>
                </a:lnTo>
                <a:lnTo>
                  <a:pt x="5058261" y="304827"/>
                </a:lnTo>
                <a:lnTo>
                  <a:pt x="4791264" y="451274"/>
                </a:lnTo>
                <a:lnTo>
                  <a:pt x="4842163" y="513781"/>
                </a:lnTo>
                <a:cubicBezTo>
                  <a:pt x="4896336" y="522116"/>
                  <a:pt x="4944259" y="542356"/>
                  <a:pt x="4985931" y="574503"/>
                </a:cubicBezTo>
                <a:cubicBezTo>
                  <a:pt x="5027603" y="606650"/>
                  <a:pt x="5058857" y="655763"/>
                  <a:pt x="5079693" y="721843"/>
                </a:cubicBezTo>
                <a:lnTo>
                  <a:pt x="5105589" y="745953"/>
                </a:lnTo>
                <a:lnTo>
                  <a:pt x="5105589" y="279824"/>
                </a:lnTo>
                <a:lnTo>
                  <a:pt x="5183277" y="279824"/>
                </a:lnTo>
                <a:lnTo>
                  <a:pt x="5148451" y="236961"/>
                </a:lnTo>
                <a:lnTo>
                  <a:pt x="4745127" y="236961"/>
                </a:lnTo>
                <a:lnTo>
                  <a:pt x="4736793" y="236961"/>
                </a:lnTo>
                <a:lnTo>
                  <a:pt x="4686191" y="236961"/>
                </a:lnTo>
                <a:cubicBezTo>
                  <a:pt x="4681428" y="225055"/>
                  <a:pt x="4677112" y="214637"/>
                  <a:pt x="4673243" y="205707"/>
                </a:cubicBezTo>
                <a:cubicBezTo>
                  <a:pt x="4669373" y="196777"/>
                  <a:pt x="4665355" y="189336"/>
                  <a:pt x="4661188" y="183383"/>
                </a:cubicBezTo>
                <a:cubicBezTo>
                  <a:pt x="4652258" y="170881"/>
                  <a:pt x="4639757" y="156594"/>
                  <a:pt x="4623683" y="140520"/>
                </a:cubicBezTo>
                <a:cubicBezTo>
                  <a:pt x="4607610" y="124447"/>
                  <a:pt x="4587667" y="109266"/>
                  <a:pt x="4563854" y="94979"/>
                </a:cubicBezTo>
                <a:cubicBezTo>
                  <a:pt x="4540042" y="80691"/>
                  <a:pt x="4512211" y="68488"/>
                  <a:pt x="4480362" y="58367"/>
                </a:cubicBezTo>
                <a:cubicBezTo>
                  <a:pt x="4448512" y="48247"/>
                  <a:pt x="4412942" y="43187"/>
                  <a:pt x="4373652" y="43187"/>
                </a:cubicBezTo>
                <a:close/>
                <a:moveTo>
                  <a:pt x="1148249" y="39615"/>
                </a:moveTo>
                <a:cubicBezTo>
                  <a:pt x="1124436" y="39615"/>
                  <a:pt x="1102112" y="41847"/>
                  <a:pt x="1081276" y="46312"/>
                </a:cubicBezTo>
                <a:cubicBezTo>
                  <a:pt x="1060440" y="50777"/>
                  <a:pt x="1040646" y="58218"/>
                  <a:pt x="1021894" y="68636"/>
                </a:cubicBezTo>
                <a:cubicBezTo>
                  <a:pt x="1003141" y="79054"/>
                  <a:pt x="985133" y="92449"/>
                  <a:pt x="967869" y="108820"/>
                </a:cubicBezTo>
                <a:cubicBezTo>
                  <a:pt x="950605" y="125191"/>
                  <a:pt x="933341" y="145283"/>
                  <a:pt x="916077" y="169095"/>
                </a:cubicBezTo>
                <a:lnTo>
                  <a:pt x="969655" y="236961"/>
                </a:lnTo>
                <a:lnTo>
                  <a:pt x="877084" y="236961"/>
                </a:lnTo>
                <a:lnTo>
                  <a:pt x="870535" y="236961"/>
                </a:lnTo>
                <a:lnTo>
                  <a:pt x="836007" y="236961"/>
                </a:lnTo>
                <a:lnTo>
                  <a:pt x="833328" y="229817"/>
                </a:lnTo>
                <a:lnTo>
                  <a:pt x="833328" y="228924"/>
                </a:lnTo>
                <a:cubicBezTo>
                  <a:pt x="831542" y="222971"/>
                  <a:pt x="829459" y="216274"/>
                  <a:pt x="827078" y="208832"/>
                </a:cubicBezTo>
                <a:cubicBezTo>
                  <a:pt x="824697" y="201391"/>
                  <a:pt x="821720" y="193950"/>
                  <a:pt x="818148" y="186508"/>
                </a:cubicBezTo>
                <a:cubicBezTo>
                  <a:pt x="814576" y="179067"/>
                  <a:pt x="810558" y="172072"/>
                  <a:pt x="806093" y="165524"/>
                </a:cubicBezTo>
                <a:cubicBezTo>
                  <a:pt x="801628" y="158975"/>
                  <a:pt x="796121" y="153617"/>
                  <a:pt x="789573" y="149450"/>
                </a:cubicBezTo>
                <a:lnTo>
                  <a:pt x="789573" y="354833"/>
                </a:lnTo>
                <a:cubicBezTo>
                  <a:pt x="769332" y="322091"/>
                  <a:pt x="744925" y="294706"/>
                  <a:pt x="716350" y="272680"/>
                </a:cubicBezTo>
                <a:cubicBezTo>
                  <a:pt x="687774" y="250653"/>
                  <a:pt x="652353" y="239640"/>
                  <a:pt x="610086" y="239640"/>
                </a:cubicBezTo>
                <a:cubicBezTo>
                  <a:pt x="588060" y="239640"/>
                  <a:pt x="567075" y="244105"/>
                  <a:pt x="547132" y="253034"/>
                </a:cubicBezTo>
                <a:cubicBezTo>
                  <a:pt x="527189" y="261964"/>
                  <a:pt x="509478" y="273573"/>
                  <a:pt x="494000" y="287860"/>
                </a:cubicBezTo>
                <a:cubicBezTo>
                  <a:pt x="478522" y="302148"/>
                  <a:pt x="466170" y="317775"/>
                  <a:pt x="456942" y="334741"/>
                </a:cubicBezTo>
                <a:cubicBezTo>
                  <a:pt x="447715" y="351708"/>
                  <a:pt x="443101" y="368227"/>
                  <a:pt x="443101" y="384301"/>
                </a:cubicBezTo>
                <a:cubicBezTo>
                  <a:pt x="443101" y="395017"/>
                  <a:pt x="444589" y="403797"/>
                  <a:pt x="447566" y="410643"/>
                </a:cubicBezTo>
                <a:cubicBezTo>
                  <a:pt x="450543" y="417490"/>
                  <a:pt x="454263" y="422847"/>
                  <a:pt x="458728" y="426717"/>
                </a:cubicBezTo>
                <a:cubicBezTo>
                  <a:pt x="463193" y="430586"/>
                  <a:pt x="468104" y="433414"/>
                  <a:pt x="473462" y="435200"/>
                </a:cubicBezTo>
                <a:cubicBezTo>
                  <a:pt x="478820" y="436986"/>
                  <a:pt x="484178" y="437879"/>
                  <a:pt x="489535" y="437879"/>
                </a:cubicBezTo>
                <a:cubicBezTo>
                  <a:pt x="495489" y="437879"/>
                  <a:pt x="502186" y="436093"/>
                  <a:pt x="509627" y="432521"/>
                </a:cubicBezTo>
                <a:cubicBezTo>
                  <a:pt x="517069" y="428949"/>
                  <a:pt x="524361" y="424782"/>
                  <a:pt x="531505" y="420020"/>
                </a:cubicBezTo>
                <a:lnTo>
                  <a:pt x="530612" y="420020"/>
                </a:lnTo>
                <a:cubicBezTo>
                  <a:pt x="537160" y="416448"/>
                  <a:pt x="543560" y="413025"/>
                  <a:pt x="549811" y="409751"/>
                </a:cubicBezTo>
                <a:cubicBezTo>
                  <a:pt x="556062" y="406476"/>
                  <a:pt x="561569" y="404839"/>
                  <a:pt x="566331" y="404839"/>
                </a:cubicBezTo>
                <a:cubicBezTo>
                  <a:pt x="575261" y="404839"/>
                  <a:pt x="583148" y="407369"/>
                  <a:pt x="589995" y="412429"/>
                </a:cubicBezTo>
                <a:cubicBezTo>
                  <a:pt x="596840" y="417490"/>
                  <a:pt x="600264" y="423889"/>
                  <a:pt x="600264" y="431628"/>
                </a:cubicBezTo>
                <a:cubicBezTo>
                  <a:pt x="600264" y="434605"/>
                  <a:pt x="594311" y="442790"/>
                  <a:pt x="582404" y="456185"/>
                </a:cubicBezTo>
                <a:cubicBezTo>
                  <a:pt x="570498" y="469579"/>
                  <a:pt x="550257" y="489671"/>
                  <a:pt x="521682" y="516460"/>
                </a:cubicBezTo>
                <a:lnTo>
                  <a:pt x="582404" y="547714"/>
                </a:lnTo>
                <a:lnTo>
                  <a:pt x="758319" y="375371"/>
                </a:lnTo>
                <a:cubicBezTo>
                  <a:pt x="765463" y="385492"/>
                  <a:pt x="772458" y="396951"/>
                  <a:pt x="779304" y="409751"/>
                </a:cubicBezTo>
                <a:cubicBezTo>
                  <a:pt x="786150" y="422550"/>
                  <a:pt x="789573" y="434605"/>
                  <a:pt x="789573" y="445916"/>
                </a:cubicBezTo>
                <a:lnTo>
                  <a:pt x="789573" y="700412"/>
                </a:lnTo>
                <a:lnTo>
                  <a:pt x="836900" y="744167"/>
                </a:lnTo>
                <a:lnTo>
                  <a:pt x="836900" y="279824"/>
                </a:lnTo>
                <a:lnTo>
                  <a:pt x="900003" y="279824"/>
                </a:lnTo>
                <a:lnTo>
                  <a:pt x="907445" y="279824"/>
                </a:lnTo>
                <a:lnTo>
                  <a:pt x="971441" y="279824"/>
                </a:lnTo>
                <a:lnTo>
                  <a:pt x="971441" y="701305"/>
                </a:lnTo>
                <a:lnTo>
                  <a:pt x="1017875" y="744167"/>
                </a:lnTo>
                <a:lnTo>
                  <a:pt x="1017875" y="279824"/>
                </a:lnTo>
                <a:lnTo>
                  <a:pt x="1108661" y="279824"/>
                </a:lnTo>
                <a:lnTo>
                  <a:pt x="1127711" y="279824"/>
                </a:lnTo>
                <a:lnTo>
                  <a:pt x="1400661" y="279824"/>
                </a:lnTo>
                <a:lnTo>
                  <a:pt x="1400661" y="304827"/>
                </a:lnTo>
                <a:lnTo>
                  <a:pt x="1133663" y="451274"/>
                </a:lnTo>
                <a:lnTo>
                  <a:pt x="1184563" y="513781"/>
                </a:lnTo>
                <a:cubicBezTo>
                  <a:pt x="1238736" y="522116"/>
                  <a:pt x="1286659" y="542356"/>
                  <a:pt x="1328331" y="574503"/>
                </a:cubicBezTo>
                <a:cubicBezTo>
                  <a:pt x="1370003" y="606650"/>
                  <a:pt x="1401257" y="655763"/>
                  <a:pt x="1422093" y="721843"/>
                </a:cubicBezTo>
                <a:lnTo>
                  <a:pt x="1447989" y="745953"/>
                </a:lnTo>
                <a:lnTo>
                  <a:pt x="1447989" y="279824"/>
                </a:lnTo>
                <a:lnTo>
                  <a:pt x="1519129" y="279824"/>
                </a:lnTo>
                <a:lnTo>
                  <a:pt x="1525677" y="279824"/>
                </a:lnTo>
                <a:lnTo>
                  <a:pt x="1790591" y="279824"/>
                </a:lnTo>
                <a:lnTo>
                  <a:pt x="1790591" y="304827"/>
                </a:lnTo>
                <a:lnTo>
                  <a:pt x="1537881" y="450381"/>
                </a:lnTo>
                <a:lnTo>
                  <a:pt x="1585208" y="511995"/>
                </a:lnTo>
                <a:cubicBezTo>
                  <a:pt x="1635214" y="518544"/>
                  <a:pt x="1679863" y="538636"/>
                  <a:pt x="1719153" y="572271"/>
                </a:cubicBezTo>
                <a:cubicBezTo>
                  <a:pt x="1758444" y="605906"/>
                  <a:pt x="1788507" y="656061"/>
                  <a:pt x="1809343" y="722736"/>
                </a:cubicBezTo>
                <a:lnTo>
                  <a:pt x="1837918" y="743274"/>
                </a:lnTo>
                <a:lnTo>
                  <a:pt x="1837918" y="362870"/>
                </a:lnTo>
                <a:lnTo>
                  <a:pt x="1839704" y="362870"/>
                </a:lnTo>
                <a:cubicBezTo>
                  <a:pt x="1854587" y="362870"/>
                  <a:pt x="1869768" y="364953"/>
                  <a:pt x="1885246" y="369120"/>
                </a:cubicBezTo>
                <a:cubicBezTo>
                  <a:pt x="1900724" y="373288"/>
                  <a:pt x="1914714" y="379092"/>
                  <a:pt x="1927215" y="386533"/>
                </a:cubicBezTo>
                <a:cubicBezTo>
                  <a:pt x="1939717" y="393975"/>
                  <a:pt x="1949837" y="402756"/>
                  <a:pt x="1957576" y="412876"/>
                </a:cubicBezTo>
                <a:cubicBezTo>
                  <a:pt x="1965315" y="422996"/>
                  <a:pt x="1969185" y="433712"/>
                  <a:pt x="1969185" y="445023"/>
                </a:cubicBezTo>
                <a:cubicBezTo>
                  <a:pt x="1969185" y="454548"/>
                  <a:pt x="1967101" y="463477"/>
                  <a:pt x="1962934" y="471812"/>
                </a:cubicBezTo>
                <a:cubicBezTo>
                  <a:pt x="1958171" y="470026"/>
                  <a:pt x="1952814" y="468091"/>
                  <a:pt x="1946860" y="466008"/>
                </a:cubicBezTo>
                <a:cubicBezTo>
                  <a:pt x="1940907" y="463924"/>
                  <a:pt x="1935549" y="462882"/>
                  <a:pt x="1930787" y="462882"/>
                </a:cubicBezTo>
                <a:cubicBezTo>
                  <a:pt x="1921857" y="462882"/>
                  <a:pt x="1913969" y="464817"/>
                  <a:pt x="1907123" y="468686"/>
                </a:cubicBezTo>
                <a:cubicBezTo>
                  <a:pt x="1900277" y="472556"/>
                  <a:pt x="1894622" y="477467"/>
                  <a:pt x="1890157" y="483420"/>
                </a:cubicBezTo>
                <a:cubicBezTo>
                  <a:pt x="1885692" y="489374"/>
                  <a:pt x="1882418" y="495624"/>
                  <a:pt x="1880334" y="502173"/>
                </a:cubicBezTo>
                <a:cubicBezTo>
                  <a:pt x="1878251" y="508721"/>
                  <a:pt x="1877209" y="514674"/>
                  <a:pt x="1877209" y="520032"/>
                </a:cubicBezTo>
                <a:cubicBezTo>
                  <a:pt x="1877209" y="536701"/>
                  <a:pt x="1883162" y="549649"/>
                  <a:pt x="1895069" y="558876"/>
                </a:cubicBezTo>
                <a:cubicBezTo>
                  <a:pt x="1906975" y="568104"/>
                  <a:pt x="1919178" y="572717"/>
                  <a:pt x="1931680" y="572717"/>
                </a:cubicBezTo>
                <a:cubicBezTo>
                  <a:pt x="1944777" y="572717"/>
                  <a:pt x="1956237" y="568997"/>
                  <a:pt x="1966059" y="561555"/>
                </a:cubicBezTo>
                <a:cubicBezTo>
                  <a:pt x="1975882" y="554114"/>
                  <a:pt x="1984067" y="544738"/>
                  <a:pt x="1990616" y="533427"/>
                </a:cubicBezTo>
                <a:cubicBezTo>
                  <a:pt x="1997164" y="522116"/>
                  <a:pt x="2002076" y="510358"/>
                  <a:pt x="2005350" y="498154"/>
                </a:cubicBezTo>
                <a:cubicBezTo>
                  <a:pt x="2008624" y="485951"/>
                  <a:pt x="2010261" y="474788"/>
                  <a:pt x="2010261" y="464668"/>
                </a:cubicBezTo>
                <a:cubicBezTo>
                  <a:pt x="2010261" y="447404"/>
                  <a:pt x="2006689" y="429991"/>
                  <a:pt x="1999546" y="412429"/>
                </a:cubicBezTo>
                <a:cubicBezTo>
                  <a:pt x="1992402" y="394868"/>
                  <a:pt x="1981537" y="378497"/>
                  <a:pt x="1966952" y="363316"/>
                </a:cubicBezTo>
                <a:cubicBezTo>
                  <a:pt x="1952367" y="348136"/>
                  <a:pt x="1934359" y="334890"/>
                  <a:pt x="1912928" y="323579"/>
                </a:cubicBezTo>
                <a:cubicBezTo>
                  <a:pt x="1891496" y="312268"/>
                  <a:pt x="1866493" y="304231"/>
                  <a:pt x="1837918" y="299469"/>
                </a:cubicBezTo>
                <a:lnTo>
                  <a:pt x="1837918" y="279824"/>
                </a:lnTo>
                <a:lnTo>
                  <a:pt x="2071578" y="279824"/>
                </a:lnTo>
                <a:lnTo>
                  <a:pt x="2077234" y="279824"/>
                </a:lnTo>
                <a:lnTo>
                  <a:pt x="2143016" y="279824"/>
                </a:lnTo>
                <a:lnTo>
                  <a:pt x="2143016" y="701305"/>
                </a:lnTo>
                <a:lnTo>
                  <a:pt x="2189450" y="744167"/>
                </a:lnTo>
                <a:lnTo>
                  <a:pt x="2189450" y="279824"/>
                </a:lnTo>
                <a:lnTo>
                  <a:pt x="2281128" y="279824"/>
                </a:lnTo>
                <a:lnTo>
                  <a:pt x="2299285" y="279824"/>
                </a:lnTo>
                <a:lnTo>
                  <a:pt x="2638316" y="279824"/>
                </a:lnTo>
                <a:lnTo>
                  <a:pt x="2638316" y="362870"/>
                </a:lnTo>
                <a:cubicBezTo>
                  <a:pt x="2624028" y="346201"/>
                  <a:pt x="2609890" y="335188"/>
                  <a:pt x="2595900" y="329830"/>
                </a:cubicBezTo>
                <a:cubicBezTo>
                  <a:pt x="2581910" y="324472"/>
                  <a:pt x="2572236" y="321793"/>
                  <a:pt x="2566878" y="321793"/>
                </a:cubicBezTo>
                <a:cubicBezTo>
                  <a:pt x="2548424" y="321793"/>
                  <a:pt x="2534731" y="326556"/>
                  <a:pt x="2525802" y="336081"/>
                </a:cubicBezTo>
                <a:cubicBezTo>
                  <a:pt x="2516872" y="345606"/>
                  <a:pt x="2512110" y="357810"/>
                  <a:pt x="2511514" y="372692"/>
                </a:cubicBezTo>
                <a:cubicBezTo>
                  <a:pt x="2499608" y="359000"/>
                  <a:pt x="2487851" y="348433"/>
                  <a:pt x="2476242" y="340992"/>
                </a:cubicBezTo>
                <a:cubicBezTo>
                  <a:pt x="2464633" y="333551"/>
                  <a:pt x="2454067" y="328044"/>
                  <a:pt x="2444542" y="324472"/>
                </a:cubicBezTo>
                <a:cubicBezTo>
                  <a:pt x="2435017" y="320900"/>
                  <a:pt x="2426831" y="318668"/>
                  <a:pt x="2419985" y="317775"/>
                </a:cubicBezTo>
                <a:cubicBezTo>
                  <a:pt x="2413139" y="316882"/>
                  <a:pt x="2408525" y="316435"/>
                  <a:pt x="2406144" y="316435"/>
                </a:cubicBezTo>
                <a:cubicBezTo>
                  <a:pt x="2374592" y="316435"/>
                  <a:pt x="2350036" y="324770"/>
                  <a:pt x="2332474" y="341438"/>
                </a:cubicBezTo>
                <a:cubicBezTo>
                  <a:pt x="2314912" y="358107"/>
                  <a:pt x="2306132" y="379241"/>
                  <a:pt x="2306132" y="404839"/>
                </a:cubicBezTo>
                <a:cubicBezTo>
                  <a:pt x="2306132" y="438177"/>
                  <a:pt x="2315805" y="463329"/>
                  <a:pt x="2335153" y="480295"/>
                </a:cubicBezTo>
                <a:cubicBezTo>
                  <a:pt x="2354501" y="497261"/>
                  <a:pt x="2378164" y="505745"/>
                  <a:pt x="2406144" y="505745"/>
                </a:cubicBezTo>
                <a:cubicBezTo>
                  <a:pt x="2424599" y="505745"/>
                  <a:pt x="2439779" y="501280"/>
                  <a:pt x="2451685" y="492350"/>
                </a:cubicBezTo>
                <a:cubicBezTo>
                  <a:pt x="2463592" y="483420"/>
                  <a:pt x="2469545" y="471514"/>
                  <a:pt x="2469545" y="456631"/>
                </a:cubicBezTo>
                <a:cubicBezTo>
                  <a:pt x="2469545" y="445916"/>
                  <a:pt x="2465229" y="435647"/>
                  <a:pt x="2456597" y="425824"/>
                </a:cubicBezTo>
                <a:cubicBezTo>
                  <a:pt x="2447965" y="416001"/>
                  <a:pt x="2436207" y="411090"/>
                  <a:pt x="2421324" y="411090"/>
                </a:cubicBezTo>
                <a:cubicBezTo>
                  <a:pt x="2416562" y="411090"/>
                  <a:pt x="2411651" y="411685"/>
                  <a:pt x="2406591" y="412876"/>
                </a:cubicBezTo>
                <a:cubicBezTo>
                  <a:pt x="2401530" y="414067"/>
                  <a:pt x="2396619" y="416299"/>
                  <a:pt x="2391857" y="419573"/>
                </a:cubicBezTo>
                <a:cubicBezTo>
                  <a:pt x="2387094" y="422847"/>
                  <a:pt x="2383224" y="427015"/>
                  <a:pt x="2380248" y="432075"/>
                </a:cubicBezTo>
                <a:cubicBezTo>
                  <a:pt x="2377271" y="437135"/>
                  <a:pt x="2375783" y="443535"/>
                  <a:pt x="2375783" y="451274"/>
                </a:cubicBezTo>
                <a:lnTo>
                  <a:pt x="2375783" y="453952"/>
                </a:lnTo>
                <a:cubicBezTo>
                  <a:pt x="2366853" y="452762"/>
                  <a:pt x="2359114" y="449041"/>
                  <a:pt x="2352566" y="442790"/>
                </a:cubicBezTo>
                <a:cubicBezTo>
                  <a:pt x="2346017" y="436540"/>
                  <a:pt x="2342743" y="429247"/>
                  <a:pt x="2342743" y="420913"/>
                </a:cubicBezTo>
                <a:cubicBezTo>
                  <a:pt x="2342743" y="413174"/>
                  <a:pt x="2345124" y="406179"/>
                  <a:pt x="2349887" y="399928"/>
                </a:cubicBezTo>
                <a:cubicBezTo>
                  <a:pt x="2354649" y="393677"/>
                  <a:pt x="2360603" y="388022"/>
                  <a:pt x="2367746" y="382961"/>
                </a:cubicBezTo>
                <a:cubicBezTo>
                  <a:pt x="2374890" y="377901"/>
                  <a:pt x="2382927" y="373883"/>
                  <a:pt x="2391857" y="370906"/>
                </a:cubicBezTo>
                <a:cubicBezTo>
                  <a:pt x="2400786" y="367930"/>
                  <a:pt x="2409418" y="366144"/>
                  <a:pt x="2417753" y="365549"/>
                </a:cubicBezTo>
                <a:cubicBezTo>
                  <a:pt x="2436803" y="365549"/>
                  <a:pt x="2454215" y="372246"/>
                  <a:pt x="2469991" y="385640"/>
                </a:cubicBezTo>
                <a:cubicBezTo>
                  <a:pt x="2485767" y="399035"/>
                  <a:pt x="2498715" y="416448"/>
                  <a:pt x="2508835" y="437879"/>
                </a:cubicBezTo>
                <a:lnTo>
                  <a:pt x="2551698" y="459310"/>
                </a:lnTo>
                <a:cubicBezTo>
                  <a:pt x="2550507" y="450381"/>
                  <a:pt x="2549465" y="443088"/>
                  <a:pt x="2548572" y="437433"/>
                </a:cubicBezTo>
                <a:cubicBezTo>
                  <a:pt x="2547680" y="431777"/>
                  <a:pt x="2547233" y="427461"/>
                  <a:pt x="2547233" y="424485"/>
                </a:cubicBezTo>
                <a:cubicBezTo>
                  <a:pt x="2547233" y="407220"/>
                  <a:pt x="2550954" y="394272"/>
                  <a:pt x="2558395" y="385640"/>
                </a:cubicBezTo>
                <a:cubicBezTo>
                  <a:pt x="2565837" y="377008"/>
                  <a:pt x="2574320" y="372692"/>
                  <a:pt x="2583845" y="372692"/>
                </a:cubicBezTo>
                <a:cubicBezTo>
                  <a:pt x="2584440" y="373288"/>
                  <a:pt x="2585035" y="373585"/>
                  <a:pt x="2585631" y="373585"/>
                </a:cubicBezTo>
                <a:lnTo>
                  <a:pt x="2587417" y="373585"/>
                </a:lnTo>
                <a:cubicBezTo>
                  <a:pt x="2590988" y="374181"/>
                  <a:pt x="2594412" y="374925"/>
                  <a:pt x="2597686" y="375818"/>
                </a:cubicBezTo>
                <a:cubicBezTo>
                  <a:pt x="2600960" y="376711"/>
                  <a:pt x="2604532" y="378645"/>
                  <a:pt x="2608401" y="381622"/>
                </a:cubicBezTo>
                <a:cubicBezTo>
                  <a:pt x="2612271" y="384599"/>
                  <a:pt x="2616587" y="388766"/>
                  <a:pt x="2621349" y="394124"/>
                </a:cubicBezTo>
                <a:cubicBezTo>
                  <a:pt x="2626112" y="399481"/>
                  <a:pt x="2631767" y="406923"/>
                  <a:pt x="2638316" y="416448"/>
                </a:cubicBezTo>
                <a:lnTo>
                  <a:pt x="2638316" y="618259"/>
                </a:lnTo>
                <a:cubicBezTo>
                  <a:pt x="2613313" y="584921"/>
                  <a:pt x="2587863" y="560365"/>
                  <a:pt x="2561967" y="544589"/>
                </a:cubicBezTo>
                <a:cubicBezTo>
                  <a:pt x="2536071" y="528813"/>
                  <a:pt x="2505263" y="520925"/>
                  <a:pt x="2469545" y="520925"/>
                </a:cubicBezTo>
                <a:cubicBezTo>
                  <a:pt x="2445137" y="520925"/>
                  <a:pt x="2423259" y="524795"/>
                  <a:pt x="2403912" y="532534"/>
                </a:cubicBezTo>
                <a:cubicBezTo>
                  <a:pt x="2384564" y="540273"/>
                  <a:pt x="2368044" y="549798"/>
                  <a:pt x="2354352" y="561109"/>
                </a:cubicBezTo>
                <a:cubicBezTo>
                  <a:pt x="2340660" y="572420"/>
                  <a:pt x="2330093" y="584475"/>
                  <a:pt x="2322651" y="597274"/>
                </a:cubicBezTo>
                <a:cubicBezTo>
                  <a:pt x="2315210" y="610073"/>
                  <a:pt x="2311489" y="621533"/>
                  <a:pt x="2311489" y="631653"/>
                </a:cubicBezTo>
                <a:cubicBezTo>
                  <a:pt x="2311489" y="639392"/>
                  <a:pt x="2315805" y="646834"/>
                  <a:pt x="2324437" y="653977"/>
                </a:cubicBezTo>
                <a:cubicBezTo>
                  <a:pt x="2333069" y="661121"/>
                  <a:pt x="2341553" y="664693"/>
                  <a:pt x="2349887" y="664693"/>
                </a:cubicBezTo>
                <a:cubicBezTo>
                  <a:pt x="2357626" y="664693"/>
                  <a:pt x="2363877" y="663800"/>
                  <a:pt x="2368639" y="662014"/>
                </a:cubicBezTo>
                <a:cubicBezTo>
                  <a:pt x="2373402" y="660228"/>
                  <a:pt x="2378164" y="658145"/>
                  <a:pt x="2382927" y="655763"/>
                </a:cubicBezTo>
                <a:cubicBezTo>
                  <a:pt x="2387689" y="653977"/>
                  <a:pt x="2392452" y="652192"/>
                  <a:pt x="2397214" y="650406"/>
                </a:cubicBezTo>
                <a:cubicBezTo>
                  <a:pt x="2401977" y="648620"/>
                  <a:pt x="2407632" y="647727"/>
                  <a:pt x="2414181" y="647727"/>
                </a:cubicBezTo>
                <a:cubicBezTo>
                  <a:pt x="2423110" y="647727"/>
                  <a:pt x="2429659" y="650108"/>
                  <a:pt x="2433826" y="654870"/>
                </a:cubicBezTo>
                <a:cubicBezTo>
                  <a:pt x="2437993" y="659633"/>
                  <a:pt x="2440672" y="666181"/>
                  <a:pt x="2441863" y="674516"/>
                </a:cubicBezTo>
                <a:lnTo>
                  <a:pt x="2383820" y="717378"/>
                </a:lnTo>
                <a:lnTo>
                  <a:pt x="2440077" y="740595"/>
                </a:lnTo>
                <a:cubicBezTo>
                  <a:pt x="2467461" y="722736"/>
                  <a:pt x="2494846" y="704430"/>
                  <a:pt x="2522230" y="685678"/>
                </a:cubicBezTo>
                <a:cubicBezTo>
                  <a:pt x="2549614" y="666926"/>
                  <a:pt x="2576999" y="648322"/>
                  <a:pt x="2604383" y="629867"/>
                </a:cubicBezTo>
                <a:lnTo>
                  <a:pt x="2607955" y="634332"/>
                </a:lnTo>
                <a:lnTo>
                  <a:pt x="2607955" y="633439"/>
                </a:lnTo>
                <a:cubicBezTo>
                  <a:pt x="2616289" y="644155"/>
                  <a:pt x="2623433" y="654573"/>
                  <a:pt x="2629386" y="664693"/>
                </a:cubicBezTo>
                <a:cubicBezTo>
                  <a:pt x="2635339" y="674813"/>
                  <a:pt x="2638316" y="686720"/>
                  <a:pt x="2638316" y="700412"/>
                </a:cubicBezTo>
                <a:lnTo>
                  <a:pt x="2638316" y="710235"/>
                </a:lnTo>
                <a:lnTo>
                  <a:pt x="2685643" y="753990"/>
                </a:lnTo>
                <a:lnTo>
                  <a:pt x="2685643" y="279824"/>
                </a:lnTo>
                <a:lnTo>
                  <a:pt x="2747853" y="279824"/>
                </a:lnTo>
                <a:lnTo>
                  <a:pt x="2760653" y="279824"/>
                </a:lnTo>
                <a:lnTo>
                  <a:pt x="3267561" y="279824"/>
                </a:lnTo>
                <a:lnTo>
                  <a:pt x="3236307" y="236961"/>
                </a:lnTo>
                <a:lnTo>
                  <a:pt x="2726720" y="236961"/>
                </a:lnTo>
                <a:lnTo>
                  <a:pt x="2718385" y="236961"/>
                </a:lnTo>
                <a:lnTo>
                  <a:pt x="2266246" y="236961"/>
                </a:lnTo>
                <a:lnTo>
                  <a:pt x="2251660" y="236961"/>
                </a:lnTo>
                <a:lnTo>
                  <a:pt x="2180521" y="236961"/>
                </a:lnTo>
                <a:lnTo>
                  <a:pt x="2152839" y="195884"/>
                </a:lnTo>
                <a:cubicBezTo>
                  <a:pt x="2179628" y="161952"/>
                  <a:pt x="2208649" y="136949"/>
                  <a:pt x="2239903" y="120875"/>
                </a:cubicBezTo>
                <a:cubicBezTo>
                  <a:pt x="2271157" y="104802"/>
                  <a:pt x="2305536" y="96765"/>
                  <a:pt x="2343041" y="96765"/>
                </a:cubicBezTo>
                <a:cubicBezTo>
                  <a:pt x="2363877" y="96765"/>
                  <a:pt x="2383969" y="99146"/>
                  <a:pt x="2403316" y="103909"/>
                </a:cubicBezTo>
                <a:cubicBezTo>
                  <a:pt x="2422664" y="108671"/>
                  <a:pt x="2441714" y="115368"/>
                  <a:pt x="2460466" y="124000"/>
                </a:cubicBezTo>
                <a:cubicBezTo>
                  <a:pt x="2479219" y="132632"/>
                  <a:pt x="2497673" y="142455"/>
                  <a:pt x="2515830" y="153468"/>
                </a:cubicBezTo>
                <a:cubicBezTo>
                  <a:pt x="2533987" y="164482"/>
                  <a:pt x="2552591" y="176239"/>
                  <a:pt x="2571641" y="188741"/>
                </a:cubicBezTo>
                <a:lnTo>
                  <a:pt x="2571641" y="152129"/>
                </a:lnTo>
                <a:cubicBezTo>
                  <a:pt x="2547828" y="134270"/>
                  <a:pt x="2525951" y="118494"/>
                  <a:pt x="2506008" y="104802"/>
                </a:cubicBezTo>
                <a:cubicBezTo>
                  <a:pt x="2486065" y="91109"/>
                  <a:pt x="2466271" y="79352"/>
                  <a:pt x="2446625" y="69529"/>
                </a:cubicBezTo>
                <a:cubicBezTo>
                  <a:pt x="2426980" y="59707"/>
                  <a:pt x="2406888" y="52265"/>
                  <a:pt x="2386350" y="47205"/>
                </a:cubicBezTo>
                <a:cubicBezTo>
                  <a:pt x="2365812" y="42145"/>
                  <a:pt x="2343636" y="39615"/>
                  <a:pt x="2319824" y="39615"/>
                </a:cubicBezTo>
                <a:cubicBezTo>
                  <a:pt x="2296011" y="39615"/>
                  <a:pt x="2273687" y="41847"/>
                  <a:pt x="2252851" y="46312"/>
                </a:cubicBezTo>
                <a:cubicBezTo>
                  <a:pt x="2232015" y="50777"/>
                  <a:pt x="2212221" y="58218"/>
                  <a:pt x="2193469" y="68636"/>
                </a:cubicBezTo>
                <a:cubicBezTo>
                  <a:pt x="2174716" y="79054"/>
                  <a:pt x="2156708" y="92449"/>
                  <a:pt x="2139444" y="108820"/>
                </a:cubicBezTo>
                <a:cubicBezTo>
                  <a:pt x="2122180" y="125191"/>
                  <a:pt x="2104916" y="145283"/>
                  <a:pt x="2087652" y="169095"/>
                </a:cubicBezTo>
                <a:lnTo>
                  <a:pt x="2141230" y="236961"/>
                </a:lnTo>
                <a:lnTo>
                  <a:pt x="2044194" y="236961"/>
                </a:lnTo>
                <a:lnTo>
                  <a:pt x="2042110" y="236961"/>
                </a:lnTo>
                <a:lnTo>
                  <a:pt x="1490851" y="236961"/>
                </a:lnTo>
                <a:lnTo>
                  <a:pt x="1489660" y="236961"/>
                </a:lnTo>
                <a:lnTo>
                  <a:pt x="1094671" y="236961"/>
                </a:lnTo>
                <a:lnTo>
                  <a:pt x="1079192" y="236961"/>
                </a:lnTo>
                <a:lnTo>
                  <a:pt x="1008946" y="236961"/>
                </a:lnTo>
                <a:lnTo>
                  <a:pt x="981264" y="195884"/>
                </a:lnTo>
                <a:cubicBezTo>
                  <a:pt x="1008053" y="161952"/>
                  <a:pt x="1037074" y="136949"/>
                  <a:pt x="1068328" y="120875"/>
                </a:cubicBezTo>
                <a:cubicBezTo>
                  <a:pt x="1099582" y="104802"/>
                  <a:pt x="1133961" y="96765"/>
                  <a:pt x="1171466" y="96765"/>
                </a:cubicBezTo>
                <a:cubicBezTo>
                  <a:pt x="1192302" y="96765"/>
                  <a:pt x="1212394" y="99146"/>
                  <a:pt x="1231741" y="103909"/>
                </a:cubicBezTo>
                <a:cubicBezTo>
                  <a:pt x="1251089" y="108671"/>
                  <a:pt x="1270139" y="115368"/>
                  <a:pt x="1288891" y="124000"/>
                </a:cubicBezTo>
                <a:cubicBezTo>
                  <a:pt x="1307644" y="132632"/>
                  <a:pt x="1326098" y="142455"/>
                  <a:pt x="1344255" y="153468"/>
                </a:cubicBezTo>
                <a:cubicBezTo>
                  <a:pt x="1362412" y="164482"/>
                  <a:pt x="1381016" y="176239"/>
                  <a:pt x="1400066" y="188741"/>
                </a:cubicBezTo>
                <a:lnTo>
                  <a:pt x="1400066" y="152129"/>
                </a:lnTo>
                <a:cubicBezTo>
                  <a:pt x="1376253" y="134270"/>
                  <a:pt x="1354376" y="118494"/>
                  <a:pt x="1334433" y="104802"/>
                </a:cubicBezTo>
                <a:cubicBezTo>
                  <a:pt x="1314490" y="91109"/>
                  <a:pt x="1294696" y="79352"/>
                  <a:pt x="1275050" y="69529"/>
                </a:cubicBezTo>
                <a:cubicBezTo>
                  <a:pt x="1255405" y="59707"/>
                  <a:pt x="1235313" y="52265"/>
                  <a:pt x="1214775" y="47205"/>
                </a:cubicBezTo>
                <a:cubicBezTo>
                  <a:pt x="1194237" y="42145"/>
                  <a:pt x="1172061" y="39615"/>
                  <a:pt x="1148249" y="39615"/>
                </a:cubicBezTo>
                <a:close/>
                <a:moveTo>
                  <a:pt x="0" y="0"/>
                </a:moveTo>
                <a:lnTo>
                  <a:pt x="7258855" y="0"/>
                </a:lnTo>
                <a:lnTo>
                  <a:pt x="7258855" y="1094509"/>
                </a:lnTo>
                <a:lnTo>
                  <a:pt x="0" y="109450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54" y="3466669"/>
            <a:ext cx="10557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4350018"/>
            <a:ext cx="2393238" cy="25079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1" y="4350018"/>
            <a:ext cx="2393238" cy="25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240" y="41698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34" y="2163552"/>
            <a:ext cx="10461812" cy="2928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4335" y="2163552"/>
            <a:ext cx="10461811" cy="2973718"/>
          </a:xfrm>
          <a:custGeom>
            <a:avLst/>
            <a:gdLst/>
            <a:ahLst/>
            <a:cxnLst/>
            <a:rect l="l" t="t" r="r" b="b"/>
            <a:pathLst>
              <a:path w="10461811" h="2928881">
                <a:moveTo>
                  <a:pt x="9774910" y="2876378"/>
                </a:moveTo>
                <a:lnTo>
                  <a:pt x="9872235" y="2876378"/>
                </a:lnTo>
                <a:lnTo>
                  <a:pt x="9888667" y="2928881"/>
                </a:lnTo>
                <a:close/>
                <a:moveTo>
                  <a:pt x="4329176" y="2876378"/>
                </a:moveTo>
                <a:lnTo>
                  <a:pt x="4526921" y="2876378"/>
                </a:lnTo>
                <a:lnTo>
                  <a:pt x="4518168" y="2881917"/>
                </a:lnTo>
                <a:cubicBezTo>
                  <a:pt x="4455548" y="2913226"/>
                  <a:pt x="4414276" y="2928881"/>
                  <a:pt x="4394352" y="2928881"/>
                </a:cubicBezTo>
                <a:close/>
                <a:moveTo>
                  <a:pt x="1773386" y="1157036"/>
                </a:moveTo>
                <a:lnTo>
                  <a:pt x="1773386" y="2198795"/>
                </a:lnTo>
                <a:cubicBezTo>
                  <a:pt x="1650994" y="2028015"/>
                  <a:pt x="1530024" y="1895660"/>
                  <a:pt x="1410478" y="1801731"/>
                </a:cubicBezTo>
                <a:cubicBezTo>
                  <a:pt x="1290932" y="1707802"/>
                  <a:pt x="1155731" y="1632374"/>
                  <a:pt x="1004875" y="1575447"/>
                </a:cubicBezTo>
                <a:cubicBezTo>
                  <a:pt x="1141500" y="1501443"/>
                  <a:pt x="1269585" y="1431707"/>
                  <a:pt x="1389131" y="1366242"/>
                </a:cubicBezTo>
                <a:cubicBezTo>
                  <a:pt x="1508677" y="1300776"/>
                  <a:pt x="1636762" y="1231041"/>
                  <a:pt x="1773386" y="1157036"/>
                </a:cubicBezTo>
                <a:close/>
                <a:moveTo>
                  <a:pt x="6760216" y="1067376"/>
                </a:moveTo>
                <a:lnTo>
                  <a:pt x="6760216" y="2168909"/>
                </a:lnTo>
                <a:cubicBezTo>
                  <a:pt x="6632131" y="1983897"/>
                  <a:pt x="6504757" y="1840157"/>
                  <a:pt x="6378096" y="1737689"/>
                </a:cubicBezTo>
                <a:cubicBezTo>
                  <a:pt x="6251434" y="1635221"/>
                  <a:pt x="6116944" y="1552677"/>
                  <a:pt x="5974627" y="1490057"/>
                </a:cubicBezTo>
                <a:close/>
                <a:moveTo>
                  <a:pt x="5137246" y="623348"/>
                </a:moveTo>
                <a:lnTo>
                  <a:pt x="5368357" y="623348"/>
                </a:lnTo>
                <a:lnTo>
                  <a:pt x="5419033" y="623348"/>
                </a:lnTo>
                <a:lnTo>
                  <a:pt x="6760216" y="623348"/>
                </a:lnTo>
                <a:lnTo>
                  <a:pt x="6760216" y="738624"/>
                </a:lnTo>
                <a:lnTo>
                  <a:pt x="5466556" y="1443093"/>
                </a:lnTo>
                <a:lnTo>
                  <a:pt x="5709918" y="1741958"/>
                </a:lnTo>
                <a:cubicBezTo>
                  <a:pt x="5832310" y="1759036"/>
                  <a:pt x="5952568" y="1791769"/>
                  <a:pt x="6070691" y="1840157"/>
                </a:cubicBezTo>
                <a:cubicBezTo>
                  <a:pt x="6188814" y="1888545"/>
                  <a:pt x="6297687" y="1953299"/>
                  <a:pt x="6397308" y="2034419"/>
                </a:cubicBezTo>
                <a:cubicBezTo>
                  <a:pt x="6496930" y="2115540"/>
                  <a:pt x="6586590" y="2215162"/>
                  <a:pt x="6666287" y="2333285"/>
                </a:cubicBezTo>
                <a:cubicBezTo>
                  <a:pt x="6745984" y="2451408"/>
                  <a:pt x="6808604" y="2587321"/>
                  <a:pt x="6854146" y="2741023"/>
                </a:cubicBezTo>
                <a:lnTo>
                  <a:pt x="6986500" y="2839221"/>
                </a:lnTo>
                <a:lnTo>
                  <a:pt x="6986500" y="623348"/>
                </a:lnTo>
                <a:lnTo>
                  <a:pt x="7200450" y="623348"/>
                </a:lnTo>
                <a:lnTo>
                  <a:pt x="7353678" y="623348"/>
                </a:lnTo>
                <a:lnTo>
                  <a:pt x="7388308" y="623348"/>
                </a:lnTo>
                <a:cubicBezTo>
                  <a:pt x="7408232" y="631887"/>
                  <a:pt x="7430292" y="650388"/>
                  <a:pt x="7454486" y="678851"/>
                </a:cubicBezTo>
                <a:cubicBezTo>
                  <a:pt x="7478680" y="707315"/>
                  <a:pt x="7502162" y="738624"/>
                  <a:pt x="7524932" y="772780"/>
                </a:cubicBezTo>
                <a:cubicBezTo>
                  <a:pt x="7547703" y="806936"/>
                  <a:pt x="7566916" y="841092"/>
                  <a:pt x="7582570" y="875249"/>
                </a:cubicBezTo>
                <a:cubicBezTo>
                  <a:pt x="7598226" y="909405"/>
                  <a:pt x="7606053" y="936445"/>
                  <a:pt x="7606053" y="956369"/>
                </a:cubicBezTo>
                <a:lnTo>
                  <a:pt x="7606053" y="2638555"/>
                </a:lnTo>
                <a:lnTo>
                  <a:pt x="7828068" y="2843491"/>
                </a:lnTo>
                <a:lnTo>
                  <a:pt x="7828068" y="623348"/>
                </a:lnTo>
                <a:lnTo>
                  <a:pt x="8244907" y="623348"/>
                </a:lnTo>
                <a:lnTo>
                  <a:pt x="8306252" y="623348"/>
                </a:lnTo>
                <a:lnTo>
                  <a:pt x="8496808" y="623348"/>
                </a:lnTo>
                <a:lnTo>
                  <a:pt x="8496808" y="1801731"/>
                </a:lnTo>
                <a:lnTo>
                  <a:pt x="8795673" y="2062171"/>
                </a:lnTo>
                <a:lnTo>
                  <a:pt x="9026227" y="1797462"/>
                </a:lnTo>
                <a:cubicBezTo>
                  <a:pt x="9100232" y="1712072"/>
                  <a:pt x="9175659" y="1625970"/>
                  <a:pt x="9252511" y="1539157"/>
                </a:cubicBezTo>
                <a:cubicBezTo>
                  <a:pt x="9329362" y="1452343"/>
                  <a:pt x="9413329" y="1373358"/>
                  <a:pt x="9504411" y="1302199"/>
                </a:cubicBezTo>
                <a:cubicBezTo>
                  <a:pt x="9481641" y="1370511"/>
                  <a:pt x="9465986" y="1440958"/>
                  <a:pt x="9457447" y="1513540"/>
                </a:cubicBezTo>
                <a:cubicBezTo>
                  <a:pt x="9448908" y="1586121"/>
                  <a:pt x="9444638" y="1659414"/>
                  <a:pt x="9444638" y="1733419"/>
                </a:cubicBezTo>
                <a:cubicBezTo>
                  <a:pt x="9444638" y="1921277"/>
                  <a:pt x="9470255" y="2107713"/>
                  <a:pt x="9521489" y="2292725"/>
                </a:cubicBezTo>
                <a:cubicBezTo>
                  <a:pt x="9572724" y="2477737"/>
                  <a:pt x="9639613" y="2664172"/>
                  <a:pt x="9722156" y="2852030"/>
                </a:cubicBezTo>
                <a:lnTo>
                  <a:pt x="9774910" y="2876378"/>
                </a:lnTo>
                <a:lnTo>
                  <a:pt x="4526921" y="2876378"/>
                </a:lnTo>
                <a:lnTo>
                  <a:pt x="4612630" y="2822144"/>
                </a:lnTo>
                <a:cubicBezTo>
                  <a:pt x="4644296" y="2797950"/>
                  <a:pt x="4676139" y="2769486"/>
                  <a:pt x="4708160" y="2736753"/>
                </a:cubicBezTo>
                <a:cubicBezTo>
                  <a:pt x="4772203" y="2671288"/>
                  <a:pt x="4829841" y="2589455"/>
                  <a:pt x="4881075" y="2491257"/>
                </a:cubicBezTo>
                <a:cubicBezTo>
                  <a:pt x="4932309" y="2393058"/>
                  <a:pt x="4957926" y="2277070"/>
                  <a:pt x="4957926" y="2143292"/>
                </a:cubicBezTo>
                <a:cubicBezTo>
                  <a:pt x="4957926" y="2040824"/>
                  <a:pt x="4947965" y="1938356"/>
                  <a:pt x="4928040" y="1835887"/>
                </a:cubicBezTo>
                <a:cubicBezTo>
                  <a:pt x="4908116" y="1733419"/>
                  <a:pt x="4886768" y="1635221"/>
                  <a:pt x="4863997" y="1541291"/>
                </a:cubicBezTo>
                <a:cubicBezTo>
                  <a:pt x="4846919" y="1458748"/>
                  <a:pt x="4831976" y="1383320"/>
                  <a:pt x="4819167" y="1315008"/>
                </a:cubicBezTo>
                <a:cubicBezTo>
                  <a:pt x="4806359" y="1246696"/>
                  <a:pt x="4799955" y="1185499"/>
                  <a:pt x="4799955" y="1131419"/>
                </a:cubicBezTo>
                <a:cubicBezTo>
                  <a:pt x="4799955" y="1077338"/>
                  <a:pt x="4805648" y="1021123"/>
                  <a:pt x="4817033" y="962773"/>
                </a:cubicBezTo>
                <a:cubicBezTo>
                  <a:pt x="4828418" y="904423"/>
                  <a:pt x="4847631" y="851055"/>
                  <a:pt x="4874671" y="802667"/>
                </a:cubicBezTo>
                <a:cubicBezTo>
                  <a:pt x="4901712" y="754279"/>
                  <a:pt x="4936579" y="713007"/>
                  <a:pt x="4979274" y="678851"/>
                </a:cubicBezTo>
                <a:cubicBezTo>
                  <a:pt x="5021969" y="644695"/>
                  <a:pt x="5074626" y="626194"/>
                  <a:pt x="5137246" y="623348"/>
                </a:cubicBezTo>
                <a:close/>
                <a:moveTo>
                  <a:pt x="7620425" y="12435"/>
                </a:moveTo>
                <a:lnTo>
                  <a:pt x="10461811" y="12435"/>
                </a:lnTo>
                <a:lnTo>
                  <a:pt x="10461811" y="2876378"/>
                </a:lnTo>
                <a:lnTo>
                  <a:pt x="9872235" y="2876378"/>
                </a:lnTo>
                <a:lnTo>
                  <a:pt x="9844904" y="2789055"/>
                </a:lnTo>
                <a:cubicBezTo>
                  <a:pt x="9831384" y="2744225"/>
                  <a:pt x="9818932" y="2701174"/>
                  <a:pt x="9807546" y="2659902"/>
                </a:cubicBezTo>
                <a:cubicBezTo>
                  <a:pt x="9784776" y="2577358"/>
                  <a:pt x="9765563" y="2498372"/>
                  <a:pt x="9749908" y="2422945"/>
                </a:cubicBezTo>
                <a:cubicBezTo>
                  <a:pt x="9734253" y="2347517"/>
                  <a:pt x="9722868" y="2273512"/>
                  <a:pt x="9715752" y="2200930"/>
                </a:cubicBezTo>
                <a:cubicBezTo>
                  <a:pt x="9708636" y="2128349"/>
                  <a:pt x="9705078" y="2055055"/>
                  <a:pt x="9705078" y="1981051"/>
                </a:cubicBezTo>
                <a:cubicBezTo>
                  <a:pt x="9705078" y="1824502"/>
                  <a:pt x="9724291" y="1669377"/>
                  <a:pt x="9762717" y="1515674"/>
                </a:cubicBezTo>
                <a:cubicBezTo>
                  <a:pt x="9801142" y="1361972"/>
                  <a:pt x="9878705" y="1213963"/>
                  <a:pt x="9995405" y="1071646"/>
                </a:cubicBezTo>
                <a:lnTo>
                  <a:pt x="9585532" y="849631"/>
                </a:lnTo>
                <a:cubicBezTo>
                  <a:pt x="9426137" y="935022"/>
                  <a:pt x="9278839" y="1044606"/>
                  <a:pt x="9143639" y="1178383"/>
                </a:cubicBezTo>
                <a:cubicBezTo>
                  <a:pt x="9008438" y="1312161"/>
                  <a:pt x="8868255" y="1460171"/>
                  <a:pt x="8723092" y="1622412"/>
                </a:cubicBezTo>
                <a:lnTo>
                  <a:pt x="8723092" y="623348"/>
                </a:lnTo>
                <a:lnTo>
                  <a:pt x="10281462" y="623348"/>
                </a:lnTo>
                <a:lnTo>
                  <a:pt x="10119220" y="418411"/>
                </a:lnTo>
                <a:lnTo>
                  <a:pt x="8144011" y="418411"/>
                </a:lnTo>
                <a:lnTo>
                  <a:pt x="8104013" y="418411"/>
                </a:lnTo>
                <a:lnTo>
                  <a:pt x="7823798" y="418411"/>
                </a:lnTo>
                <a:lnTo>
                  <a:pt x="7802450" y="350099"/>
                </a:lnTo>
                <a:cubicBezTo>
                  <a:pt x="7788218" y="293172"/>
                  <a:pt x="7766160" y="229130"/>
                  <a:pt x="7736273" y="157971"/>
                </a:cubicBezTo>
                <a:cubicBezTo>
                  <a:pt x="7721330" y="122392"/>
                  <a:pt x="7703006" y="91438"/>
                  <a:pt x="7681303" y="65110"/>
                </a:cubicBezTo>
                <a:close/>
                <a:moveTo>
                  <a:pt x="1790904" y="12435"/>
                </a:moveTo>
                <a:lnTo>
                  <a:pt x="7606053" y="12435"/>
                </a:lnTo>
                <a:lnTo>
                  <a:pt x="7606053" y="593461"/>
                </a:lnTo>
                <a:cubicBezTo>
                  <a:pt x="7591821" y="562152"/>
                  <a:pt x="7571186" y="535111"/>
                  <a:pt x="7544145" y="512340"/>
                </a:cubicBezTo>
                <a:cubicBezTo>
                  <a:pt x="7517105" y="489570"/>
                  <a:pt x="7476544" y="458260"/>
                  <a:pt x="7422464" y="418411"/>
                </a:cubicBezTo>
                <a:lnTo>
                  <a:pt x="7187167" y="418411"/>
                </a:lnTo>
                <a:lnTo>
                  <a:pt x="7038209" y="418411"/>
                </a:lnTo>
                <a:lnTo>
                  <a:pt x="5256792" y="418411"/>
                </a:lnTo>
                <a:lnTo>
                  <a:pt x="5227463" y="418411"/>
                </a:lnTo>
                <a:lnTo>
                  <a:pt x="2200337" y="418411"/>
                </a:lnTo>
                <a:lnTo>
                  <a:pt x="2178478" y="418411"/>
                </a:lnTo>
                <a:lnTo>
                  <a:pt x="1991132" y="418411"/>
                </a:lnTo>
                <a:lnTo>
                  <a:pt x="1974053" y="350099"/>
                </a:lnTo>
                <a:cubicBezTo>
                  <a:pt x="1959822" y="287480"/>
                  <a:pt x="1939897" y="221302"/>
                  <a:pt x="1914280" y="151567"/>
                </a:cubicBezTo>
                <a:cubicBezTo>
                  <a:pt x="1901472" y="116699"/>
                  <a:pt x="1883326" y="86635"/>
                  <a:pt x="1859844" y="61374"/>
                </a:cubicBezTo>
                <a:close/>
                <a:moveTo>
                  <a:pt x="0" y="12435"/>
                </a:moveTo>
                <a:lnTo>
                  <a:pt x="1773386" y="12435"/>
                </a:lnTo>
                <a:lnTo>
                  <a:pt x="1773386" y="819745"/>
                </a:lnTo>
                <a:cubicBezTo>
                  <a:pt x="1753462" y="831130"/>
                  <a:pt x="1739231" y="838958"/>
                  <a:pt x="1730692" y="843227"/>
                </a:cubicBezTo>
                <a:cubicBezTo>
                  <a:pt x="1722152" y="847497"/>
                  <a:pt x="1713614" y="852478"/>
                  <a:pt x="1705075" y="858170"/>
                </a:cubicBezTo>
                <a:cubicBezTo>
                  <a:pt x="1648148" y="898019"/>
                  <a:pt x="1586951" y="935022"/>
                  <a:pt x="1521486" y="969178"/>
                </a:cubicBezTo>
                <a:cubicBezTo>
                  <a:pt x="1456020" y="1003334"/>
                  <a:pt x="1393400" y="1020412"/>
                  <a:pt x="1333627" y="1020412"/>
                </a:cubicBezTo>
                <a:cubicBezTo>
                  <a:pt x="1299471" y="1020412"/>
                  <a:pt x="1265315" y="1018989"/>
                  <a:pt x="1231159" y="1016142"/>
                </a:cubicBezTo>
                <a:cubicBezTo>
                  <a:pt x="1197003" y="1013296"/>
                  <a:pt x="1164270" y="1006892"/>
                  <a:pt x="1132960" y="996929"/>
                </a:cubicBezTo>
                <a:cubicBezTo>
                  <a:pt x="1101651" y="986967"/>
                  <a:pt x="1072476" y="970601"/>
                  <a:pt x="1045435" y="947830"/>
                </a:cubicBezTo>
                <a:cubicBezTo>
                  <a:pt x="1018395" y="925059"/>
                  <a:pt x="994913" y="892327"/>
                  <a:pt x="974989" y="849631"/>
                </a:cubicBezTo>
                <a:cubicBezTo>
                  <a:pt x="1063225" y="843939"/>
                  <a:pt x="1124422" y="821880"/>
                  <a:pt x="1158577" y="783454"/>
                </a:cubicBezTo>
                <a:cubicBezTo>
                  <a:pt x="1192733" y="745029"/>
                  <a:pt x="1209812" y="698776"/>
                  <a:pt x="1209812" y="644695"/>
                </a:cubicBezTo>
                <a:cubicBezTo>
                  <a:pt x="1209812" y="584922"/>
                  <a:pt x="1187752" y="532976"/>
                  <a:pt x="1143634" y="488858"/>
                </a:cubicBezTo>
                <a:cubicBezTo>
                  <a:pt x="1099516" y="444740"/>
                  <a:pt x="1036185" y="422681"/>
                  <a:pt x="953641" y="422681"/>
                </a:cubicBezTo>
                <a:cubicBezTo>
                  <a:pt x="905253" y="422681"/>
                  <a:pt x="860424" y="431220"/>
                  <a:pt x="819152" y="448298"/>
                </a:cubicBezTo>
                <a:cubicBezTo>
                  <a:pt x="777880" y="465376"/>
                  <a:pt x="741589" y="488858"/>
                  <a:pt x="710279" y="518745"/>
                </a:cubicBezTo>
                <a:cubicBezTo>
                  <a:pt x="678969" y="548631"/>
                  <a:pt x="654064" y="582076"/>
                  <a:pt x="635563" y="619078"/>
                </a:cubicBezTo>
                <a:cubicBezTo>
                  <a:pt x="617062" y="656081"/>
                  <a:pt x="607811" y="695929"/>
                  <a:pt x="607811" y="738624"/>
                </a:cubicBezTo>
                <a:cubicBezTo>
                  <a:pt x="607811" y="789858"/>
                  <a:pt x="621331" y="841092"/>
                  <a:pt x="648371" y="892327"/>
                </a:cubicBezTo>
                <a:cubicBezTo>
                  <a:pt x="675412" y="943561"/>
                  <a:pt x="712414" y="989814"/>
                  <a:pt x="759378" y="1031086"/>
                </a:cubicBezTo>
                <a:cubicBezTo>
                  <a:pt x="806343" y="1072357"/>
                  <a:pt x="862558" y="1105090"/>
                  <a:pt x="928024" y="1129284"/>
                </a:cubicBezTo>
                <a:cubicBezTo>
                  <a:pt x="993490" y="1153478"/>
                  <a:pt x="1066071" y="1165575"/>
                  <a:pt x="1145769" y="1165575"/>
                </a:cubicBezTo>
                <a:lnTo>
                  <a:pt x="1150039" y="1165575"/>
                </a:lnTo>
                <a:lnTo>
                  <a:pt x="492534" y="1528483"/>
                </a:lnTo>
                <a:lnTo>
                  <a:pt x="740166" y="1840157"/>
                </a:lnTo>
                <a:cubicBezTo>
                  <a:pt x="910946" y="1840157"/>
                  <a:pt x="1059667" y="1872890"/>
                  <a:pt x="1186330" y="1938356"/>
                </a:cubicBezTo>
                <a:cubicBezTo>
                  <a:pt x="1312991" y="2003821"/>
                  <a:pt x="1420441" y="2080672"/>
                  <a:pt x="1508677" y="2168909"/>
                </a:cubicBezTo>
                <a:cubicBezTo>
                  <a:pt x="1596914" y="2257145"/>
                  <a:pt x="1667360" y="2346093"/>
                  <a:pt x="1720018" y="2435753"/>
                </a:cubicBezTo>
                <a:cubicBezTo>
                  <a:pt x="1772675" y="2525413"/>
                  <a:pt x="1811812" y="2595860"/>
                  <a:pt x="1837429" y="2647094"/>
                </a:cubicBezTo>
                <a:lnTo>
                  <a:pt x="1833160" y="2647094"/>
                </a:lnTo>
                <a:lnTo>
                  <a:pt x="1854507" y="2689789"/>
                </a:lnTo>
                <a:lnTo>
                  <a:pt x="1995401" y="2852030"/>
                </a:lnTo>
                <a:lnTo>
                  <a:pt x="1995401" y="623348"/>
                </a:lnTo>
                <a:lnTo>
                  <a:pt x="2319372" y="623348"/>
                </a:lnTo>
                <a:lnTo>
                  <a:pt x="2366848" y="623348"/>
                </a:lnTo>
                <a:lnTo>
                  <a:pt x="3783812" y="623348"/>
                </a:lnTo>
                <a:lnTo>
                  <a:pt x="3783812" y="1848696"/>
                </a:lnTo>
                <a:cubicBezTo>
                  <a:pt x="3726885" y="1743382"/>
                  <a:pt x="3663554" y="1654433"/>
                  <a:pt x="3593819" y="1581852"/>
                </a:cubicBezTo>
                <a:cubicBezTo>
                  <a:pt x="3524084" y="1509270"/>
                  <a:pt x="3452926" y="1450920"/>
                  <a:pt x="3380344" y="1406802"/>
                </a:cubicBezTo>
                <a:cubicBezTo>
                  <a:pt x="3307762" y="1362684"/>
                  <a:pt x="3236604" y="1330663"/>
                  <a:pt x="3166868" y="1310738"/>
                </a:cubicBezTo>
                <a:cubicBezTo>
                  <a:pt x="3097134" y="1290814"/>
                  <a:pt x="3033803" y="1280852"/>
                  <a:pt x="2976876" y="1280852"/>
                </a:cubicBezTo>
                <a:cubicBezTo>
                  <a:pt x="2908563" y="1280852"/>
                  <a:pt x="2842386" y="1290102"/>
                  <a:pt x="2778344" y="1308603"/>
                </a:cubicBezTo>
                <a:cubicBezTo>
                  <a:pt x="2714301" y="1327105"/>
                  <a:pt x="2658086" y="1354856"/>
                  <a:pt x="2609698" y="1391859"/>
                </a:cubicBezTo>
                <a:cubicBezTo>
                  <a:pt x="2561311" y="1428861"/>
                  <a:pt x="2522885" y="1475114"/>
                  <a:pt x="2494421" y="1530618"/>
                </a:cubicBezTo>
                <a:cubicBezTo>
                  <a:pt x="2465958" y="1586121"/>
                  <a:pt x="2451727" y="1649452"/>
                  <a:pt x="2451727" y="1720611"/>
                </a:cubicBezTo>
                <a:cubicBezTo>
                  <a:pt x="2451727" y="1771845"/>
                  <a:pt x="2460265" y="1820232"/>
                  <a:pt x="2477344" y="1865774"/>
                </a:cubicBezTo>
                <a:cubicBezTo>
                  <a:pt x="2494421" y="1911315"/>
                  <a:pt x="2519327" y="1952587"/>
                  <a:pt x="2552060" y="1989590"/>
                </a:cubicBezTo>
                <a:cubicBezTo>
                  <a:pt x="2584793" y="2026592"/>
                  <a:pt x="2624642" y="2055767"/>
                  <a:pt x="2671606" y="2077114"/>
                </a:cubicBezTo>
                <a:cubicBezTo>
                  <a:pt x="2718571" y="2098462"/>
                  <a:pt x="2770517" y="2109136"/>
                  <a:pt x="2827443" y="2109136"/>
                </a:cubicBezTo>
                <a:cubicBezTo>
                  <a:pt x="2864446" y="2109136"/>
                  <a:pt x="2902871" y="2101308"/>
                  <a:pt x="2942720" y="2085654"/>
                </a:cubicBezTo>
                <a:cubicBezTo>
                  <a:pt x="2982568" y="2069999"/>
                  <a:pt x="3019571" y="2047228"/>
                  <a:pt x="3053727" y="2017341"/>
                </a:cubicBezTo>
                <a:cubicBezTo>
                  <a:pt x="3087883" y="1987455"/>
                  <a:pt x="3115635" y="1951876"/>
                  <a:pt x="3136982" y="1910604"/>
                </a:cubicBezTo>
                <a:cubicBezTo>
                  <a:pt x="3158329" y="1869332"/>
                  <a:pt x="3169003" y="1824502"/>
                  <a:pt x="3169003" y="1776114"/>
                </a:cubicBezTo>
                <a:cubicBezTo>
                  <a:pt x="3169003" y="1747651"/>
                  <a:pt x="3165445" y="1718476"/>
                  <a:pt x="3158329" y="1688589"/>
                </a:cubicBezTo>
                <a:cubicBezTo>
                  <a:pt x="3151214" y="1658703"/>
                  <a:pt x="3137694" y="1625258"/>
                  <a:pt x="3117770" y="1588256"/>
                </a:cubicBezTo>
                <a:cubicBezTo>
                  <a:pt x="3208852" y="1599641"/>
                  <a:pt x="3299223" y="1639490"/>
                  <a:pt x="3388883" y="1707802"/>
                </a:cubicBezTo>
                <a:cubicBezTo>
                  <a:pt x="3478542" y="1776114"/>
                  <a:pt x="3559663" y="1862928"/>
                  <a:pt x="3632245" y="1968242"/>
                </a:cubicBezTo>
                <a:cubicBezTo>
                  <a:pt x="3704827" y="2073557"/>
                  <a:pt x="3763176" y="2191680"/>
                  <a:pt x="3807295" y="2322611"/>
                </a:cubicBezTo>
                <a:cubicBezTo>
                  <a:pt x="3851413" y="2453543"/>
                  <a:pt x="3873472" y="2587321"/>
                  <a:pt x="3873472" y="2723945"/>
                </a:cubicBezTo>
                <a:lnTo>
                  <a:pt x="4005827" y="2843491"/>
                </a:lnTo>
                <a:lnTo>
                  <a:pt x="4005827" y="623348"/>
                </a:lnTo>
                <a:lnTo>
                  <a:pt x="4812763" y="623348"/>
                </a:lnTo>
                <a:cubicBezTo>
                  <a:pt x="4721681" y="705891"/>
                  <a:pt x="4653369" y="804802"/>
                  <a:pt x="4607827" y="920078"/>
                </a:cubicBezTo>
                <a:cubicBezTo>
                  <a:pt x="4562286" y="1035355"/>
                  <a:pt x="4539515" y="1154190"/>
                  <a:pt x="4539515" y="1276582"/>
                </a:cubicBezTo>
                <a:cubicBezTo>
                  <a:pt x="4539515" y="1322124"/>
                  <a:pt x="4546631" y="1384743"/>
                  <a:pt x="4560863" y="1464440"/>
                </a:cubicBezTo>
                <a:cubicBezTo>
                  <a:pt x="4575094" y="1544138"/>
                  <a:pt x="4590749" y="1628105"/>
                  <a:pt x="4607827" y="1716341"/>
                </a:cubicBezTo>
                <a:cubicBezTo>
                  <a:pt x="4630598" y="1818809"/>
                  <a:pt x="4649811" y="1920566"/>
                  <a:pt x="4665465" y="2021611"/>
                </a:cubicBezTo>
                <a:cubicBezTo>
                  <a:pt x="4681120" y="2122656"/>
                  <a:pt x="4688948" y="2204488"/>
                  <a:pt x="4688948" y="2267108"/>
                </a:cubicBezTo>
                <a:cubicBezTo>
                  <a:pt x="4688948" y="2412271"/>
                  <a:pt x="4647676" y="2533952"/>
                  <a:pt x="4565132" y="2632150"/>
                </a:cubicBezTo>
                <a:cubicBezTo>
                  <a:pt x="4482588" y="2730349"/>
                  <a:pt x="4374427" y="2787987"/>
                  <a:pt x="4240649" y="2805065"/>
                </a:cubicBezTo>
                <a:lnTo>
                  <a:pt x="4329176" y="2876378"/>
                </a:lnTo>
                <a:lnTo>
                  <a:pt x="0" y="2876378"/>
                </a:lnTo>
                <a:close/>
                <a:moveTo>
                  <a:pt x="7606053" y="0"/>
                </a:moveTo>
                <a:lnTo>
                  <a:pt x="7620425" y="12435"/>
                </a:lnTo>
                <a:lnTo>
                  <a:pt x="7606053" y="12435"/>
                </a:lnTo>
                <a:close/>
                <a:moveTo>
                  <a:pt x="1773386" y="0"/>
                </a:moveTo>
                <a:lnTo>
                  <a:pt x="1790904" y="12435"/>
                </a:lnTo>
                <a:lnTo>
                  <a:pt x="1773386" y="1243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4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78166"/>
            <a:chOff x="0" y="0"/>
            <a:chExt cx="12192000" cy="6878166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4318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0571" y="6478056"/>
              <a:ext cx="3588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শফিকুল ইসলাম  ০১৭১০০৫৬৫২৩</a:t>
              </a:r>
              <a:endPara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2" y="1178863"/>
            <a:ext cx="6733311" cy="2070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4" y="3602183"/>
            <a:ext cx="6733311" cy="2147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6213" y="1178864"/>
            <a:ext cx="6733311" cy="2070642"/>
          </a:xfrm>
          <a:custGeom>
            <a:avLst/>
            <a:gdLst/>
            <a:ahLst/>
            <a:cxnLst/>
            <a:rect l="l" t="t" r="r" b="b"/>
            <a:pathLst>
              <a:path w="6733311" h="2108743">
                <a:moveTo>
                  <a:pt x="4235910" y="2092036"/>
                </a:moveTo>
                <a:lnTo>
                  <a:pt x="4255141" y="2092036"/>
                </a:lnTo>
                <a:lnTo>
                  <a:pt x="4255141" y="2108743"/>
                </a:lnTo>
                <a:close/>
                <a:moveTo>
                  <a:pt x="2331575" y="915700"/>
                </a:moveTo>
                <a:lnTo>
                  <a:pt x="2331575" y="1551661"/>
                </a:lnTo>
                <a:cubicBezTo>
                  <a:pt x="2257626" y="1444846"/>
                  <a:pt x="2184088" y="1361858"/>
                  <a:pt x="2110961" y="1302699"/>
                </a:cubicBezTo>
                <a:cubicBezTo>
                  <a:pt x="2037833" y="1243540"/>
                  <a:pt x="1960187" y="1195884"/>
                  <a:pt x="1878022" y="1159731"/>
                </a:cubicBezTo>
                <a:close/>
                <a:moveTo>
                  <a:pt x="5842161" y="910770"/>
                </a:moveTo>
                <a:lnTo>
                  <a:pt x="5842161" y="1539336"/>
                </a:lnTo>
                <a:cubicBezTo>
                  <a:pt x="5779715" y="1437451"/>
                  <a:pt x="5713161" y="1356107"/>
                  <a:pt x="5642498" y="1295304"/>
                </a:cubicBezTo>
                <a:cubicBezTo>
                  <a:pt x="5571835" y="1234502"/>
                  <a:pt x="5497887" y="1187667"/>
                  <a:pt x="5420652" y="1154801"/>
                </a:cubicBezTo>
                <a:cubicBezTo>
                  <a:pt x="5496244" y="1112075"/>
                  <a:pt x="5566905" y="1071403"/>
                  <a:pt x="5632639" y="1032785"/>
                </a:cubicBezTo>
                <a:cubicBezTo>
                  <a:pt x="5698371" y="994168"/>
                  <a:pt x="5768211" y="953496"/>
                  <a:pt x="5842161" y="910770"/>
                </a:cubicBezTo>
                <a:close/>
                <a:moveTo>
                  <a:pt x="608062" y="659343"/>
                </a:moveTo>
                <a:lnTo>
                  <a:pt x="1221838" y="659343"/>
                </a:lnTo>
                <a:lnTo>
                  <a:pt x="1221838" y="1103037"/>
                </a:lnTo>
                <a:cubicBezTo>
                  <a:pt x="1208692" y="1083317"/>
                  <a:pt x="1192259" y="1061132"/>
                  <a:pt x="1172539" y="1036483"/>
                </a:cubicBezTo>
                <a:cubicBezTo>
                  <a:pt x="1152819" y="1011833"/>
                  <a:pt x="1131867" y="989238"/>
                  <a:pt x="1109682" y="968696"/>
                </a:cubicBezTo>
                <a:cubicBezTo>
                  <a:pt x="1087498" y="948155"/>
                  <a:pt x="1064902" y="930489"/>
                  <a:pt x="1041896" y="915700"/>
                </a:cubicBezTo>
                <a:cubicBezTo>
                  <a:pt x="1018889" y="900910"/>
                  <a:pt x="996705" y="893515"/>
                  <a:pt x="975342" y="893515"/>
                </a:cubicBezTo>
                <a:cubicBezTo>
                  <a:pt x="953979" y="893515"/>
                  <a:pt x="935081" y="899677"/>
                  <a:pt x="918647" y="912002"/>
                </a:cubicBezTo>
                <a:cubicBezTo>
                  <a:pt x="902215" y="924327"/>
                  <a:pt x="886603" y="937884"/>
                  <a:pt x="871813" y="952674"/>
                </a:cubicBezTo>
                <a:lnTo>
                  <a:pt x="852093" y="967464"/>
                </a:lnTo>
                <a:cubicBezTo>
                  <a:pt x="847163" y="896801"/>
                  <a:pt x="822514" y="835999"/>
                  <a:pt x="778145" y="785056"/>
                </a:cubicBezTo>
                <a:cubicBezTo>
                  <a:pt x="733775" y="734114"/>
                  <a:pt x="677081" y="692209"/>
                  <a:pt x="608062" y="659343"/>
                </a:cubicBezTo>
                <a:close/>
                <a:moveTo>
                  <a:pt x="3190276" y="11057"/>
                </a:moveTo>
                <a:cubicBezTo>
                  <a:pt x="3175486" y="83363"/>
                  <a:pt x="3168092" y="134305"/>
                  <a:pt x="3168092" y="163885"/>
                </a:cubicBezTo>
                <a:cubicBezTo>
                  <a:pt x="3168092" y="208254"/>
                  <a:pt x="3177541" y="248105"/>
                  <a:pt x="3196439" y="283436"/>
                </a:cubicBezTo>
                <a:cubicBezTo>
                  <a:pt x="3215337" y="318767"/>
                  <a:pt x="3239576" y="347936"/>
                  <a:pt x="3269155" y="370942"/>
                </a:cubicBezTo>
                <a:cubicBezTo>
                  <a:pt x="3298735" y="393948"/>
                  <a:pt x="3332012" y="411614"/>
                  <a:pt x="3368986" y="423939"/>
                </a:cubicBezTo>
                <a:cubicBezTo>
                  <a:pt x="3405961" y="436264"/>
                  <a:pt x="3442524" y="442426"/>
                  <a:pt x="3478677" y="442426"/>
                </a:cubicBezTo>
                <a:cubicBezTo>
                  <a:pt x="3498397" y="442426"/>
                  <a:pt x="3523047" y="441605"/>
                  <a:pt x="3552626" y="439961"/>
                </a:cubicBezTo>
                <a:cubicBezTo>
                  <a:pt x="3582206" y="438318"/>
                  <a:pt x="3613429" y="435853"/>
                  <a:pt x="3646295" y="432566"/>
                </a:cubicBezTo>
                <a:cubicBezTo>
                  <a:pt x="3679161" y="429280"/>
                  <a:pt x="3711206" y="426815"/>
                  <a:pt x="3742429" y="425171"/>
                </a:cubicBezTo>
                <a:cubicBezTo>
                  <a:pt x="3773651" y="423528"/>
                  <a:pt x="3799123" y="422706"/>
                  <a:pt x="3818843" y="422706"/>
                </a:cubicBezTo>
                <a:cubicBezTo>
                  <a:pt x="3840205" y="422706"/>
                  <a:pt x="3861569" y="423939"/>
                  <a:pt x="3882932" y="426404"/>
                </a:cubicBezTo>
                <a:cubicBezTo>
                  <a:pt x="3904295" y="428869"/>
                  <a:pt x="3924014" y="433799"/>
                  <a:pt x="3942091" y="441194"/>
                </a:cubicBezTo>
                <a:cubicBezTo>
                  <a:pt x="3960167" y="448589"/>
                  <a:pt x="3974957" y="458038"/>
                  <a:pt x="3986460" y="469541"/>
                </a:cubicBezTo>
                <a:cubicBezTo>
                  <a:pt x="3997963" y="481044"/>
                  <a:pt x="4003715" y="496655"/>
                  <a:pt x="4003715" y="516375"/>
                </a:cubicBezTo>
                <a:cubicBezTo>
                  <a:pt x="4003715" y="527878"/>
                  <a:pt x="3994677" y="536095"/>
                  <a:pt x="3976600" y="541025"/>
                </a:cubicBezTo>
                <a:lnTo>
                  <a:pt x="3123090" y="541025"/>
                </a:lnTo>
                <a:lnTo>
                  <a:pt x="3104002" y="541025"/>
                </a:lnTo>
                <a:lnTo>
                  <a:pt x="2938217" y="541025"/>
                </a:lnTo>
                <a:lnTo>
                  <a:pt x="2925892" y="501585"/>
                </a:lnTo>
                <a:cubicBezTo>
                  <a:pt x="2917676" y="468719"/>
                  <a:pt x="2904940" y="431745"/>
                  <a:pt x="2887685" y="390662"/>
                </a:cubicBezTo>
                <a:cubicBezTo>
                  <a:pt x="2870431" y="349579"/>
                  <a:pt x="2845370" y="319178"/>
                  <a:pt x="2812504" y="299458"/>
                </a:cubicBezTo>
                <a:lnTo>
                  <a:pt x="2812504" y="642088"/>
                </a:lnTo>
                <a:cubicBezTo>
                  <a:pt x="2804287" y="624012"/>
                  <a:pt x="2792373" y="608400"/>
                  <a:pt x="2776762" y="595254"/>
                </a:cubicBezTo>
                <a:cubicBezTo>
                  <a:pt x="2761150" y="582108"/>
                  <a:pt x="2737733" y="564031"/>
                  <a:pt x="2706510" y="541025"/>
                </a:cubicBezTo>
                <a:lnTo>
                  <a:pt x="2578072" y="541025"/>
                </a:lnTo>
                <a:lnTo>
                  <a:pt x="2484664" y="541025"/>
                </a:lnTo>
                <a:lnTo>
                  <a:pt x="1465870" y="541025"/>
                </a:lnTo>
                <a:lnTo>
                  <a:pt x="1446653" y="541025"/>
                </a:lnTo>
                <a:lnTo>
                  <a:pt x="198878" y="541025"/>
                </a:lnTo>
                <a:lnTo>
                  <a:pt x="282686" y="659343"/>
                </a:lnTo>
                <a:lnTo>
                  <a:pt x="314731" y="659343"/>
                </a:lnTo>
                <a:lnTo>
                  <a:pt x="331986" y="725897"/>
                </a:lnTo>
                <a:cubicBezTo>
                  <a:pt x="361565" y="743974"/>
                  <a:pt x="391556" y="757531"/>
                  <a:pt x="421957" y="766569"/>
                </a:cubicBezTo>
                <a:cubicBezTo>
                  <a:pt x="452358" y="775607"/>
                  <a:pt x="483992" y="783413"/>
                  <a:pt x="516858" y="789986"/>
                </a:cubicBezTo>
                <a:cubicBezTo>
                  <a:pt x="548081" y="798203"/>
                  <a:pt x="578893" y="806830"/>
                  <a:pt x="609294" y="815868"/>
                </a:cubicBezTo>
                <a:cubicBezTo>
                  <a:pt x="639696" y="824907"/>
                  <a:pt x="666810" y="837642"/>
                  <a:pt x="690638" y="854075"/>
                </a:cubicBezTo>
                <a:cubicBezTo>
                  <a:pt x="714466" y="870508"/>
                  <a:pt x="733364" y="892282"/>
                  <a:pt x="747332" y="919397"/>
                </a:cubicBezTo>
                <a:cubicBezTo>
                  <a:pt x="761301" y="946512"/>
                  <a:pt x="768285" y="982254"/>
                  <a:pt x="768285" y="1026623"/>
                </a:cubicBezTo>
                <a:cubicBezTo>
                  <a:pt x="768285" y="1043056"/>
                  <a:pt x="756781" y="1067295"/>
                  <a:pt x="733775" y="1099339"/>
                </a:cubicBezTo>
                <a:cubicBezTo>
                  <a:pt x="710769" y="1131384"/>
                  <a:pt x="684065" y="1163839"/>
                  <a:pt x="653664" y="1196706"/>
                </a:cubicBezTo>
                <a:cubicBezTo>
                  <a:pt x="623262" y="1229572"/>
                  <a:pt x="593272" y="1258330"/>
                  <a:pt x="563692" y="1282979"/>
                </a:cubicBezTo>
                <a:cubicBezTo>
                  <a:pt x="534113" y="1307629"/>
                  <a:pt x="513571" y="1319954"/>
                  <a:pt x="502068" y="1319954"/>
                </a:cubicBezTo>
                <a:cubicBezTo>
                  <a:pt x="498782" y="1319954"/>
                  <a:pt x="488100" y="1313381"/>
                  <a:pt x="470024" y="1300234"/>
                </a:cubicBezTo>
                <a:cubicBezTo>
                  <a:pt x="451947" y="1287088"/>
                  <a:pt x="437979" y="1261616"/>
                  <a:pt x="428119" y="1223820"/>
                </a:cubicBezTo>
                <a:lnTo>
                  <a:pt x="329521" y="1228750"/>
                </a:lnTo>
                <a:cubicBezTo>
                  <a:pt x="332807" y="1253400"/>
                  <a:pt x="342667" y="1282569"/>
                  <a:pt x="359100" y="1316256"/>
                </a:cubicBezTo>
                <a:cubicBezTo>
                  <a:pt x="375533" y="1349944"/>
                  <a:pt x="395253" y="1381989"/>
                  <a:pt x="418259" y="1412390"/>
                </a:cubicBezTo>
                <a:cubicBezTo>
                  <a:pt x="441266" y="1442791"/>
                  <a:pt x="466326" y="1468674"/>
                  <a:pt x="493441" y="1490037"/>
                </a:cubicBezTo>
                <a:cubicBezTo>
                  <a:pt x="520556" y="1511400"/>
                  <a:pt x="546438" y="1522081"/>
                  <a:pt x="571088" y="1522081"/>
                </a:cubicBezTo>
                <a:cubicBezTo>
                  <a:pt x="587520" y="1522081"/>
                  <a:pt x="605597" y="1515919"/>
                  <a:pt x="625317" y="1503594"/>
                </a:cubicBezTo>
                <a:cubicBezTo>
                  <a:pt x="645036" y="1491269"/>
                  <a:pt x="665989" y="1475247"/>
                  <a:pt x="688173" y="1455527"/>
                </a:cubicBezTo>
                <a:cubicBezTo>
                  <a:pt x="710358" y="1435807"/>
                  <a:pt x="733364" y="1413212"/>
                  <a:pt x="757192" y="1387740"/>
                </a:cubicBezTo>
                <a:cubicBezTo>
                  <a:pt x="781020" y="1362269"/>
                  <a:pt x="805259" y="1336387"/>
                  <a:pt x="829909" y="1310094"/>
                </a:cubicBezTo>
                <a:cubicBezTo>
                  <a:pt x="852915" y="1285444"/>
                  <a:pt x="875511" y="1260795"/>
                  <a:pt x="897695" y="1236145"/>
                </a:cubicBezTo>
                <a:cubicBezTo>
                  <a:pt x="919880" y="1211495"/>
                  <a:pt x="941243" y="1190132"/>
                  <a:pt x="961784" y="1172056"/>
                </a:cubicBezTo>
                <a:cubicBezTo>
                  <a:pt x="982326" y="1153979"/>
                  <a:pt x="1001635" y="1139190"/>
                  <a:pt x="1019711" y="1127687"/>
                </a:cubicBezTo>
                <a:cubicBezTo>
                  <a:pt x="1037788" y="1116183"/>
                  <a:pt x="1054221" y="1110432"/>
                  <a:pt x="1069011" y="1110432"/>
                </a:cubicBezTo>
                <a:cubicBezTo>
                  <a:pt x="1087087" y="1110432"/>
                  <a:pt x="1105163" y="1118648"/>
                  <a:pt x="1123240" y="1135081"/>
                </a:cubicBezTo>
                <a:cubicBezTo>
                  <a:pt x="1141316" y="1151514"/>
                  <a:pt x="1157749" y="1170823"/>
                  <a:pt x="1172539" y="1193008"/>
                </a:cubicBezTo>
                <a:cubicBezTo>
                  <a:pt x="1187329" y="1215193"/>
                  <a:pt x="1199243" y="1237788"/>
                  <a:pt x="1208281" y="1260795"/>
                </a:cubicBezTo>
                <a:cubicBezTo>
                  <a:pt x="1217319" y="1283801"/>
                  <a:pt x="1221838" y="1301877"/>
                  <a:pt x="1221838" y="1315024"/>
                </a:cubicBezTo>
                <a:lnTo>
                  <a:pt x="1221838" y="1822807"/>
                </a:lnTo>
                <a:lnTo>
                  <a:pt x="1352481" y="1941125"/>
                </a:lnTo>
                <a:lnTo>
                  <a:pt x="1352481" y="659343"/>
                </a:lnTo>
                <a:lnTo>
                  <a:pt x="1527996" y="659343"/>
                </a:lnTo>
                <a:lnTo>
                  <a:pt x="1557074" y="659343"/>
                </a:lnTo>
                <a:lnTo>
                  <a:pt x="2331575" y="659343"/>
                </a:lnTo>
                <a:lnTo>
                  <a:pt x="2331575" y="725897"/>
                </a:lnTo>
                <a:lnTo>
                  <a:pt x="1584691" y="1132617"/>
                </a:lnTo>
                <a:lnTo>
                  <a:pt x="1725194" y="1305164"/>
                </a:lnTo>
                <a:cubicBezTo>
                  <a:pt x="1795856" y="1315024"/>
                  <a:pt x="1865286" y="1333922"/>
                  <a:pt x="1933483" y="1361858"/>
                </a:cubicBezTo>
                <a:cubicBezTo>
                  <a:pt x="2001681" y="1389795"/>
                  <a:pt x="2064537" y="1427180"/>
                  <a:pt x="2122053" y="1474014"/>
                </a:cubicBezTo>
                <a:cubicBezTo>
                  <a:pt x="2179569" y="1520849"/>
                  <a:pt x="2231333" y="1578365"/>
                  <a:pt x="2277346" y="1646562"/>
                </a:cubicBezTo>
                <a:cubicBezTo>
                  <a:pt x="2323359" y="1714759"/>
                  <a:pt x="2359512" y="1793227"/>
                  <a:pt x="2385805" y="1881966"/>
                </a:cubicBezTo>
                <a:lnTo>
                  <a:pt x="2462218" y="1938660"/>
                </a:lnTo>
                <a:lnTo>
                  <a:pt x="2462218" y="659343"/>
                </a:lnTo>
                <a:lnTo>
                  <a:pt x="2578332" y="659343"/>
                </a:lnTo>
                <a:lnTo>
                  <a:pt x="2674205" y="659343"/>
                </a:lnTo>
                <a:lnTo>
                  <a:pt x="2686791" y="659343"/>
                </a:lnTo>
                <a:cubicBezTo>
                  <a:pt x="2698294" y="664273"/>
                  <a:pt x="2711030" y="674955"/>
                  <a:pt x="2724998" y="691388"/>
                </a:cubicBezTo>
                <a:cubicBezTo>
                  <a:pt x="2738966" y="707821"/>
                  <a:pt x="2752523" y="725897"/>
                  <a:pt x="2765670" y="745617"/>
                </a:cubicBezTo>
                <a:cubicBezTo>
                  <a:pt x="2778816" y="765337"/>
                  <a:pt x="2789909" y="785056"/>
                  <a:pt x="2798947" y="804776"/>
                </a:cubicBezTo>
                <a:cubicBezTo>
                  <a:pt x="2807985" y="824496"/>
                  <a:pt x="2812504" y="840107"/>
                  <a:pt x="2812504" y="851610"/>
                </a:cubicBezTo>
                <a:lnTo>
                  <a:pt x="2812504" y="1822807"/>
                </a:lnTo>
                <a:lnTo>
                  <a:pt x="2940682" y="1941125"/>
                </a:lnTo>
                <a:lnTo>
                  <a:pt x="2940682" y="659343"/>
                </a:lnTo>
                <a:lnTo>
                  <a:pt x="3185346" y="659343"/>
                </a:lnTo>
                <a:lnTo>
                  <a:pt x="3216758" y="659343"/>
                </a:lnTo>
                <a:lnTo>
                  <a:pt x="4337871" y="659343"/>
                </a:lnTo>
                <a:lnTo>
                  <a:pt x="4356205" y="659343"/>
                </a:lnTo>
                <a:lnTo>
                  <a:pt x="4749521" y="659343"/>
                </a:lnTo>
                <a:cubicBezTo>
                  <a:pt x="4665712" y="731649"/>
                  <a:pt x="4597515" y="822852"/>
                  <a:pt x="4544929" y="932954"/>
                </a:cubicBezTo>
                <a:cubicBezTo>
                  <a:pt x="4492343" y="1043056"/>
                  <a:pt x="4467693" y="1173699"/>
                  <a:pt x="4470980" y="1324884"/>
                </a:cubicBezTo>
                <a:cubicBezTo>
                  <a:pt x="4472623" y="1426769"/>
                  <a:pt x="4487002" y="1514686"/>
                  <a:pt x="4514116" y="1588635"/>
                </a:cubicBezTo>
                <a:cubicBezTo>
                  <a:pt x="4541231" y="1662584"/>
                  <a:pt x="4574919" y="1723798"/>
                  <a:pt x="4615180" y="1772275"/>
                </a:cubicBezTo>
                <a:cubicBezTo>
                  <a:pt x="4655441" y="1820753"/>
                  <a:pt x="4700632" y="1856906"/>
                  <a:pt x="4750753" y="1880734"/>
                </a:cubicBezTo>
                <a:cubicBezTo>
                  <a:pt x="4800874" y="1904562"/>
                  <a:pt x="4850584" y="1916476"/>
                  <a:pt x="4899884" y="1916476"/>
                </a:cubicBezTo>
                <a:cubicBezTo>
                  <a:pt x="4936036" y="1916476"/>
                  <a:pt x="4966848" y="1911546"/>
                  <a:pt x="4992320" y="1901686"/>
                </a:cubicBezTo>
                <a:cubicBezTo>
                  <a:pt x="5017791" y="1891826"/>
                  <a:pt x="5038332" y="1878679"/>
                  <a:pt x="5053944" y="1862246"/>
                </a:cubicBezTo>
                <a:cubicBezTo>
                  <a:pt x="5069556" y="1845813"/>
                  <a:pt x="5081058" y="1828148"/>
                  <a:pt x="5088453" y="1809250"/>
                </a:cubicBezTo>
                <a:cubicBezTo>
                  <a:pt x="5095848" y="1790352"/>
                  <a:pt x="5099546" y="1771864"/>
                  <a:pt x="5099546" y="1753788"/>
                </a:cubicBezTo>
                <a:cubicBezTo>
                  <a:pt x="5099546" y="1734068"/>
                  <a:pt x="5095026" y="1714349"/>
                  <a:pt x="5085988" y="1694629"/>
                </a:cubicBezTo>
                <a:cubicBezTo>
                  <a:pt x="5076950" y="1674909"/>
                  <a:pt x="5065036" y="1657654"/>
                  <a:pt x="5050246" y="1642865"/>
                </a:cubicBezTo>
                <a:cubicBezTo>
                  <a:pt x="5035456" y="1628075"/>
                  <a:pt x="5017791" y="1616572"/>
                  <a:pt x="4997250" y="1608355"/>
                </a:cubicBezTo>
                <a:cubicBezTo>
                  <a:pt x="4976708" y="1600139"/>
                  <a:pt x="4954113" y="1596030"/>
                  <a:pt x="4929463" y="1596030"/>
                </a:cubicBezTo>
                <a:cubicBezTo>
                  <a:pt x="4893310" y="1597674"/>
                  <a:pt x="4865785" y="1611642"/>
                  <a:pt x="4846887" y="1637935"/>
                </a:cubicBezTo>
                <a:cubicBezTo>
                  <a:pt x="4827989" y="1664228"/>
                  <a:pt x="4818540" y="1696272"/>
                  <a:pt x="4818540" y="1734068"/>
                </a:cubicBezTo>
                <a:cubicBezTo>
                  <a:pt x="4818540" y="1747215"/>
                  <a:pt x="4819362" y="1760361"/>
                  <a:pt x="4821005" y="1773508"/>
                </a:cubicBezTo>
                <a:cubicBezTo>
                  <a:pt x="4822648" y="1786654"/>
                  <a:pt x="4826756" y="1799801"/>
                  <a:pt x="4833330" y="1812947"/>
                </a:cubicBezTo>
                <a:cubicBezTo>
                  <a:pt x="4795533" y="1793227"/>
                  <a:pt x="4762256" y="1766113"/>
                  <a:pt x="4733498" y="1731603"/>
                </a:cubicBezTo>
                <a:cubicBezTo>
                  <a:pt x="4704741" y="1697094"/>
                  <a:pt x="4680502" y="1658887"/>
                  <a:pt x="4660782" y="1616982"/>
                </a:cubicBezTo>
                <a:cubicBezTo>
                  <a:pt x="4641062" y="1575078"/>
                  <a:pt x="4625862" y="1532763"/>
                  <a:pt x="4615180" y="1490037"/>
                </a:cubicBezTo>
                <a:cubicBezTo>
                  <a:pt x="4604498" y="1447311"/>
                  <a:pt x="4599158" y="1407871"/>
                  <a:pt x="4599158" y="1371718"/>
                </a:cubicBezTo>
                <a:cubicBezTo>
                  <a:pt x="4599158" y="1322419"/>
                  <a:pt x="4602855" y="1277639"/>
                  <a:pt x="4610250" y="1237378"/>
                </a:cubicBezTo>
                <a:cubicBezTo>
                  <a:pt x="4617645" y="1197116"/>
                  <a:pt x="4627094" y="1160553"/>
                  <a:pt x="4638597" y="1127687"/>
                </a:cubicBezTo>
                <a:cubicBezTo>
                  <a:pt x="4650100" y="1094820"/>
                  <a:pt x="4663247" y="1064419"/>
                  <a:pt x="4678037" y="1036483"/>
                </a:cubicBezTo>
                <a:cubicBezTo>
                  <a:pt x="4692826" y="1008546"/>
                  <a:pt x="4708438" y="980610"/>
                  <a:pt x="4724871" y="952674"/>
                </a:cubicBezTo>
                <a:cubicBezTo>
                  <a:pt x="4787317" y="863935"/>
                  <a:pt x="4852639" y="796149"/>
                  <a:pt x="4920836" y="749314"/>
                </a:cubicBezTo>
                <a:cubicBezTo>
                  <a:pt x="4989033" y="702480"/>
                  <a:pt x="5060928" y="672490"/>
                  <a:pt x="5136520" y="659343"/>
                </a:cubicBezTo>
                <a:lnTo>
                  <a:pt x="5173495" y="659343"/>
                </a:lnTo>
                <a:lnTo>
                  <a:pt x="5842161" y="659343"/>
                </a:lnTo>
                <a:lnTo>
                  <a:pt x="5842161" y="728362"/>
                </a:lnTo>
                <a:lnTo>
                  <a:pt x="5144575" y="1130152"/>
                </a:lnTo>
                <a:lnTo>
                  <a:pt x="5275219" y="1300234"/>
                </a:lnTo>
                <a:cubicBezTo>
                  <a:pt x="5413257" y="1318311"/>
                  <a:pt x="5536505" y="1373772"/>
                  <a:pt x="5644963" y="1466620"/>
                </a:cubicBezTo>
                <a:cubicBezTo>
                  <a:pt x="5753421" y="1559467"/>
                  <a:pt x="5836409" y="1697915"/>
                  <a:pt x="5893925" y="1881966"/>
                </a:cubicBezTo>
                <a:lnTo>
                  <a:pt x="5972803" y="1938660"/>
                </a:lnTo>
                <a:lnTo>
                  <a:pt x="5972803" y="888585"/>
                </a:lnTo>
                <a:lnTo>
                  <a:pt x="5977733" y="888585"/>
                </a:lnTo>
                <a:cubicBezTo>
                  <a:pt x="6018817" y="888585"/>
                  <a:pt x="6060721" y="894337"/>
                  <a:pt x="6103447" y="905840"/>
                </a:cubicBezTo>
                <a:cubicBezTo>
                  <a:pt x="6146173" y="917343"/>
                  <a:pt x="6184791" y="933365"/>
                  <a:pt x="6219300" y="953906"/>
                </a:cubicBezTo>
                <a:cubicBezTo>
                  <a:pt x="6253809" y="974448"/>
                  <a:pt x="6281746" y="998687"/>
                  <a:pt x="6303109" y="1026623"/>
                </a:cubicBezTo>
                <a:cubicBezTo>
                  <a:pt x="6324473" y="1054559"/>
                  <a:pt x="6335153" y="1084139"/>
                  <a:pt x="6335153" y="1115362"/>
                </a:cubicBezTo>
                <a:cubicBezTo>
                  <a:pt x="6335153" y="1141655"/>
                  <a:pt x="6329402" y="1166304"/>
                  <a:pt x="6317899" y="1189311"/>
                </a:cubicBezTo>
                <a:cubicBezTo>
                  <a:pt x="6304753" y="1184381"/>
                  <a:pt x="6289963" y="1179040"/>
                  <a:pt x="6273529" y="1173288"/>
                </a:cubicBezTo>
                <a:cubicBezTo>
                  <a:pt x="6257096" y="1167537"/>
                  <a:pt x="6242307" y="1164661"/>
                  <a:pt x="6229160" y="1164661"/>
                </a:cubicBezTo>
                <a:cubicBezTo>
                  <a:pt x="6204511" y="1164661"/>
                  <a:pt x="6182737" y="1170002"/>
                  <a:pt x="6163839" y="1180683"/>
                </a:cubicBezTo>
                <a:cubicBezTo>
                  <a:pt x="6144940" y="1191365"/>
                  <a:pt x="6129329" y="1204922"/>
                  <a:pt x="6117004" y="1221355"/>
                </a:cubicBezTo>
                <a:cubicBezTo>
                  <a:pt x="6104679" y="1237788"/>
                  <a:pt x="6095641" y="1255043"/>
                  <a:pt x="6089889" y="1273120"/>
                </a:cubicBezTo>
                <a:cubicBezTo>
                  <a:pt x="6084138" y="1291196"/>
                  <a:pt x="6081262" y="1307629"/>
                  <a:pt x="6081262" y="1322419"/>
                </a:cubicBezTo>
                <a:cubicBezTo>
                  <a:pt x="6081262" y="1368432"/>
                  <a:pt x="6097695" y="1404174"/>
                  <a:pt x="6130561" y="1429645"/>
                </a:cubicBezTo>
                <a:cubicBezTo>
                  <a:pt x="6163427" y="1455116"/>
                  <a:pt x="6197115" y="1467852"/>
                  <a:pt x="6231625" y="1467852"/>
                </a:cubicBezTo>
                <a:cubicBezTo>
                  <a:pt x="6267778" y="1467852"/>
                  <a:pt x="6299411" y="1457581"/>
                  <a:pt x="6326526" y="1437040"/>
                </a:cubicBezTo>
                <a:cubicBezTo>
                  <a:pt x="6353641" y="1416498"/>
                  <a:pt x="6376237" y="1390616"/>
                  <a:pt x="6394313" y="1359393"/>
                </a:cubicBezTo>
                <a:cubicBezTo>
                  <a:pt x="6412389" y="1328170"/>
                  <a:pt x="6425947" y="1295715"/>
                  <a:pt x="6434985" y="1262027"/>
                </a:cubicBezTo>
                <a:cubicBezTo>
                  <a:pt x="6444023" y="1228339"/>
                  <a:pt x="6448542" y="1197527"/>
                  <a:pt x="6448542" y="1169591"/>
                </a:cubicBezTo>
                <a:cubicBezTo>
                  <a:pt x="6448542" y="1121935"/>
                  <a:pt x="6438682" y="1073868"/>
                  <a:pt x="6418963" y="1025390"/>
                </a:cubicBezTo>
                <a:cubicBezTo>
                  <a:pt x="6399243" y="976913"/>
                  <a:pt x="6369252" y="931722"/>
                  <a:pt x="6328991" y="889817"/>
                </a:cubicBezTo>
                <a:cubicBezTo>
                  <a:pt x="6288731" y="847913"/>
                  <a:pt x="6239020" y="811349"/>
                  <a:pt x="6179861" y="780126"/>
                </a:cubicBezTo>
                <a:cubicBezTo>
                  <a:pt x="6120701" y="748904"/>
                  <a:pt x="6051683" y="726719"/>
                  <a:pt x="5972803" y="713572"/>
                </a:cubicBezTo>
                <a:lnTo>
                  <a:pt x="5972803" y="659343"/>
                </a:lnTo>
                <a:lnTo>
                  <a:pt x="6633415" y="659343"/>
                </a:lnTo>
                <a:lnTo>
                  <a:pt x="6542211" y="541025"/>
                </a:lnTo>
                <a:lnTo>
                  <a:pt x="5082291" y="541025"/>
                </a:lnTo>
                <a:lnTo>
                  <a:pt x="5011467" y="541025"/>
                </a:lnTo>
                <a:lnTo>
                  <a:pt x="4272396" y="541025"/>
                </a:lnTo>
                <a:lnTo>
                  <a:pt x="4254062" y="541025"/>
                </a:lnTo>
                <a:lnTo>
                  <a:pt x="4087524" y="541025"/>
                </a:lnTo>
                <a:cubicBezTo>
                  <a:pt x="4090811" y="532808"/>
                  <a:pt x="4093275" y="521305"/>
                  <a:pt x="4094919" y="506515"/>
                </a:cubicBezTo>
                <a:cubicBezTo>
                  <a:pt x="4096562" y="491725"/>
                  <a:pt x="4098205" y="475292"/>
                  <a:pt x="4099849" y="457216"/>
                </a:cubicBezTo>
                <a:lnTo>
                  <a:pt x="4099849" y="454751"/>
                </a:lnTo>
                <a:cubicBezTo>
                  <a:pt x="4088346" y="408738"/>
                  <a:pt x="4060409" y="367245"/>
                  <a:pt x="4016040" y="330270"/>
                </a:cubicBezTo>
                <a:cubicBezTo>
                  <a:pt x="3971670" y="293296"/>
                  <a:pt x="3901830" y="274808"/>
                  <a:pt x="3806518" y="274808"/>
                </a:cubicBezTo>
                <a:cubicBezTo>
                  <a:pt x="3778581" y="274808"/>
                  <a:pt x="3749413" y="275630"/>
                  <a:pt x="3719011" y="277273"/>
                </a:cubicBezTo>
                <a:cubicBezTo>
                  <a:pt x="3688610" y="278917"/>
                  <a:pt x="3658620" y="280560"/>
                  <a:pt x="3629040" y="282203"/>
                </a:cubicBezTo>
                <a:cubicBezTo>
                  <a:pt x="3571524" y="287133"/>
                  <a:pt x="3516473" y="289598"/>
                  <a:pt x="3463887" y="289598"/>
                </a:cubicBezTo>
                <a:cubicBezTo>
                  <a:pt x="3399798" y="289598"/>
                  <a:pt x="3350499" y="278917"/>
                  <a:pt x="3315989" y="257554"/>
                </a:cubicBezTo>
                <a:cubicBezTo>
                  <a:pt x="3281480" y="236190"/>
                  <a:pt x="3264225" y="202503"/>
                  <a:pt x="3264225" y="156490"/>
                </a:cubicBezTo>
                <a:cubicBezTo>
                  <a:pt x="3264225" y="143344"/>
                  <a:pt x="3265868" y="128964"/>
                  <a:pt x="3269155" y="113353"/>
                </a:cubicBezTo>
                <a:cubicBezTo>
                  <a:pt x="3272442" y="97742"/>
                  <a:pt x="3276550" y="80898"/>
                  <a:pt x="3281480" y="62821"/>
                </a:cubicBezTo>
                <a:close/>
                <a:moveTo>
                  <a:pt x="0" y="0"/>
                </a:moveTo>
                <a:lnTo>
                  <a:pt x="6733311" y="0"/>
                </a:lnTo>
                <a:lnTo>
                  <a:pt x="6733311" y="2092036"/>
                </a:lnTo>
                <a:lnTo>
                  <a:pt x="4255141" y="2092036"/>
                </a:lnTo>
                <a:lnTo>
                  <a:pt x="4255141" y="1995355"/>
                </a:lnTo>
                <a:cubicBezTo>
                  <a:pt x="4186122" y="1924692"/>
                  <a:pt x="4111352" y="1854441"/>
                  <a:pt x="4030830" y="1784600"/>
                </a:cubicBezTo>
                <a:cubicBezTo>
                  <a:pt x="3950307" y="1714759"/>
                  <a:pt x="3854995" y="1642865"/>
                  <a:pt x="3744894" y="1568916"/>
                </a:cubicBezTo>
                <a:cubicBezTo>
                  <a:pt x="3889505" y="1526190"/>
                  <a:pt x="3993444" y="1464565"/>
                  <a:pt x="4056712" y="1384043"/>
                </a:cubicBezTo>
                <a:cubicBezTo>
                  <a:pt x="4119979" y="1303521"/>
                  <a:pt x="4151613" y="1217247"/>
                  <a:pt x="4151613" y="1125222"/>
                </a:cubicBezTo>
                <a:cubicBezTo>
                  <a:pt x="4151613" y="1075922"/>
                  <a:pt x="4141342" y="1027445"/>
                  <a:pt x="4120801" y="979789"/>
                </a:cubicBezTo>
                <a:cubicBezTo>
                  <a:pt x="4100259" y="932133"/>
                  <a:pt x="4071091" y="890228"/>
                  <a:pt x="4033295" y="854075"/>
                </a:cubicBezTo>
                <a:cubicBezTo>
                  <a:pt x="3995498" y="817923"/>
                  <a:pt x="3949486" y="788754"/>
                  <a:pt x="3895256" y="766569"/>
                </a:cubicBezTo>
                <a:cubicBezTo>
                  <a:pt x="3841027" y="744384"/>
                  <a:pt x="3781046" y="733292"/>
                  <a:pt x="3715314" y="733292"/>
                </a:cubicBezTo>
                <a:lnTo>
                  <a:pt x="3680804" y="733292"/>
                </a:lnTo>
                <a:lnTo>
                  <a:pt x="3643830" y="743152"/>
                </a:lnTo>
                <a:cubicBezTo>
                  <a:pt x="3615894" y="749725"/>
                  <a:pt x="3585493" y="761228"/>
                  <a:pt x="3552626" y="777661"/>
                </a:cubicBezTo>
                <a:cubicBezTo>
                  <a:pt x="3519760" y="794095"/>
                  <a:pt x="3489359" y="814225"/>
                  <a:pt x="3461422" y="838053"/>
                </a:cubicBezTo>
                <a:cubicBezTo>
                  <a:pt x="3433486" y="861881"/>
                  <a:pt x="3410069" y="888996"/>
                  <a:pt x="3391171" y="919397"/>
                </a:cubicBezTo>
                <a:cubicBezTo>
                  <a:pt x="3372273" y="949798"/>
                  <a:pt x="3362824" y="982254"/>
                  <a:pt x="3362824" y="1016763"/>
                </a:cubicBezTo>
                <a:cubicBezTo>
                  <a:pt x="3362824" y="1057846"/>
                  <a:pt x="3378846" y="1093177"/>
                  <a:pt x="3410891" y="1122757"/>
                </a:cubicBezTo>
                <a:cubicBezTo>
                  <a:pt x="3442935" y="1152336"/>
                  <a:pt x="3482785" y="1167126"/>
                  <a:pt x="3530442" y="1167126"/>
                </a:cubicBezTo>
                <a:cubicBezTo>
                  <a:pt x="3556734" y="1167126"/>
                  <a:pt x="3583028" y="1160964"/>
                  <a:pt x="3609320" y="1148639"/>
                </a:cubicBezTo>
                <a:cubicBezTo>
                  <a:pt x="3635613" y="1136314"/>
                  <a:pt x="3659441" y="1118237"/>
                  <a:pt x="3680804" y="1094410"/>
                </a:cubicBezTo>
                <a:cubicBezTo>
                  <a:pt x="3702167" y="1070581"/>
                  <a:pt x="3719011" y="1041413"/>
                  <a:pt x="3731336" y="1006903"/>
                </a:cubicBezTo>
                <a:cubicBezTo>
                  <a:pt x="3743661" y="972394"/>
                  <a:pt x="3749823" y="932954"/>
                  <a:pt x="3749823" y="888585"/>
                </a:cubicBezTo>
                <a:lnTo>
                  <a:pt x="3749823" y="868865"/>
                </a:lnTo>
                <a:cubicBezTo>
                  <a:pt x="3754753" y="868865"/>
                  <a:pt x="3757629" y="868454"/>
                  <a:pt x="3758451" y="867633"/>
                </a:cubicBezTo>
                <a:cubicBezTo>
                  <a:pt x="3759273" y="866811"/>
                  <a:pt x="3761327" y="866400"/>
                  <a:pt x="3764613" y="866400"/>
                </a:cubicBezTo>
                <a:lnTo>
                  <a:pt x="3784333" y="866400"/>
                </a:lnTo>
                <a:cubicBezTo>
                  <a:pt x="3859925" y="866400"/>
                  <a:pt x="3917852" y="883655"/>
                  <a:pt x="3958113" y="918164"/>
                </a:cubicBezTo>
                <a:cubicBezTo>
                  <a:pt x="3998374" y="952674"/>
                  <a:pt x="4018505" y="1002795"/>
                  <a:pt x="4018505" y="1068527"/>
                </a:cubicBezTo>
                <a:cubicBezTo>
                  <a:pt x="4018505" y="1101394"/>
                  <a:pt x="4009467" y="1137546"/>
                  <a:pt x="3991390" y="1176986"/>
                </a:cubicBezTo>
                <a:cubicBezTo>
                  <a:pt x="3973314" y="1216425"/>
                  <a:pt x="3945788" y="1253400"/>
                  <a:pt x="3908814" y="1287909"/>
                </a:cubicBezTo>
                <a:cubicBezTo>
                  <a:pt x="3871839" y="1322419"/>
                  <a:pt x="3824594" y="1351177"/>
                  <a:pt x="3767078" y="1374183"/>
                </a:cubicBezTo>
                <a:cubicBezTo>
                  <a:pt x="3709562" y="1397189"/>
                  <a:pt x="3641365" y="1408693"/>
                  <a:pt x="3562486" y="1408693"/>
                </a:cubicBezTo>
                <a:cubicBezTo>
                  <a:pt x="3485250" y="1408693"/>
                  <a:pt x="3389938" y="1391438"/>
                  <a:pt x="3276550" y="1356928"/>
                </a:cubicBezTo>
                <a:lnTo>
                  <a:pt x="3468817" y="1635470"/>
                </a:lnTo>
                <a:cubicBezTo>
                  <a:pt x="3532906" y="1640400"/>
                  <a:pt x="3597406" y="1656833"/>
                  <a:pt x="3662317" y="1684769"/>
                </a:cubicBezTo>
                <a:cubicBezTo>
                  <a:pt x="3727228" y="1712705"/>
                  <a:pt x="3792960" y="1748036"/>
                  <a:pt x="3859514" y="1790762"/>
                </a:cubicBezTo>
                <a:cubicBezTo>
                  <a:pt x="3926069" y="1833488"/>
                  <a:pt x="3992212" y="1882377"/>
                  <a:pt x="4057944" y="1937428"/>
                </a:cubicBezTo>
                <a:lnTo>
                  <a:pt x="4235910" y="2092036"/>
                </a:lnTo>
                <a:lnTo>
                  <a:pt x="0" y="20920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15" y="3602183"/>
            <a:ext cx="6733311" cy="2147455"/>
          </a:xfrm>
          <a:custGeom>
            <a:avLst/>
            <a:gdLst/>
            <a:ahLst/>
            <a:cxnLst/>
            <a:rect l="l" t="t" r="r" b="b"/>
            <a:pathLst>
              <a:path w="6733311" h="2147455">
                <a:moveTo>
                  <a:pt x="1162679" y="1812868"/>
                </a:moveTo>
                <a:cubicBezTo>
                  <a:pt x="1179112" y="1812868"/>
                  <a:pt x="1195135" y="1814511"/>
                  <a:pt x="1210746" y="1817798"/>
                </a:cubicBezTo>
                <a:cubicBezTo>
                  <a:pt x="1226357" y="1821085"/>
                  <a:pt x="1245666" y="1826836"/>
                  <a:pt x="1268673" y="1835053"/>
                </a:cubicBezTo>
                <a:cubicBezTo>
                  <a:pt x="1267029" y="1854772"/>
                  <a:pt x="1259634" y="1875314"/>
                  <a:pt x="1246488" y="1896677"/>
                </a:cubicBezTo>
                <a:cubicBezTo>
                  <a:pt x="1233341" y="1918040"/>
                  <a:pt x="1217730" y="1937349"/>
                  <a:pt x="1199654" y="1954603"/>
                </a:cubicBezTo>
                <a:cubicBezTo>
                  <a:pt x="1181577" y="1971858"/>
                  <a:pt x="1161036" y="1985827"/>
                  <a:pt x="1138029" y="1996508"/>
                </a:cubicBezTo>
                <a:cubicBezTo>
                  <a:pt x="1115023" y="2007190"/>
                  <a:pt x="1092838" y="2012530"/>
                  <a:pt x="1071476" y="2012530"/>
                </a:cubicBezTo>
                <a:lnTo>
                  <a:pt x="1059151" y="2012530"/>
                </a:lnTo>
                <a:cubicBezTo>
                  <a:pt x="1037788" y="2012530"/>
                  <a:pt x="1018068" y="2005135"/>
                  <a:pt x="999991" y="1990345"/>
                </a:cubicBezTo>
                <a:cubicBezTo>
                  <a:pt x="981915" y="1975556"/>
                  <a:pt x="972877" y="1956658"/>
                  <a:pt x="972877" y="1933651"/>
                </a:cubicBezTo>
                <a:lnTo>
                  <a:pt x="972877" y="1923791"/>
                </a:lnTo>
                <a:cubicBezTo>
                  <a:pt x="972877" y="1917218"/>
                  <a:pt x="976985" y="1907769"/>
                  <a:pt x="985202" y="1895444"/>
                </a:cubicBezTo>
                <a:cubicBezTo>
                  <a:pt x="993418" y="1883119"/>
                  <a:pt x="1005332" y="1870795"/>
                  <a:pt x="1020944" y="1858470"/>
                </a:cubicBezTo>
                <a:cubicBezTo>
                  <a:pt x="1036555" y="1846145"/>
                  <a:pt x="1056275" y="1835464"/>
                  <a:pt x="1080103" y="1826425"/>
                </a:cubicBezTo>
                <a:cubicBezTo>
                  <a:pt x="1103931" y="1817387"/>
                  <a:pt x="1131456" y="1812868"/>
                  <a:pt x="1162679" y="1812868"/>
                </a:cubicBezTo>
                <a:close/>
                <a:moveTo>
                  <a:pt x="3970843" y="600105"/>
                </a:moveTo>
                <a:cubicBezTo>
                  <a:pt x="4003709" y="637901"/>
                  <a:pt x="4043970" y="672411"/>
                  <a:pt x="4091626" y="703634"/>
                </a:cubicBezTo>
                <a:cubicBezTo>
                  <a:pt x="4139282" y="734856"/>
                  <a:pt x="4200084" y="752111"/>
                  <a:pt x="4274033" y="755398"/>
                </a:cubicBezTo>
                <a:lnTo>
                  <a:pt x="4274033" y="799767"/>
                </a:lnTo>
                <a:lnTo>
                  <a:pt x="4251849" y="844137"/>
                </a:lnTo>
                <a:cubicBezTo>
                  <a:pt x="4240345" y="867143"/>
                  <a:pt x="4225145" y="890149"/>
                  <a:pt x="4206247" y="913156"/>
                </a:cubicBezTo>
                <a:cubicBezTo>
                  <a:pt x="4187349" y="936162"/>
                  <a:pt x="4167218" y="956293"/>
                  <a:pt x="4145855" y="973547"/>
                </a:cubicBezTo>
                <a:cubicBezTo>
                  <a:pt x="4124492" y="990802"/>
                  <a:pt x="4102718" y="1004770"/>
                  <a:pt x="4080534" y="1015452"/>
                </a:cubicBezTo>
                <a:cubicBezTo>
                  <a:pt x="4058349" y="1026133"/>
                  <a:pt x="4039040" y="1031474"/>
                  <a:pt x="4022607" y="1031474"/>
                </a:cubicBezTo>
                <a:cubicBezTo>
                  <a:pt x="4002887" y="1031474"/>
                  <a:pt x="3989330" y="1022025"/>
                  <a:pt x="3981935" y="1003127"/>
                </a:cubicBezTo>
                <a:cubicBezTo>
                  <a:pt x="3974540" y="984229"/>
                  <a:pt x="3970843" y="964098"/>
                  <a:pt x="3970843" y="942735"/>
                </a:cubicBezTo>
                <a:close/>
                <a:moveTo>
                  <a:pt x="4404677" y="526156"/>
                </a:moveTo>
                <a:cubicBezTo>
                  <a:pt x="4437543" y="560666"/>
                  <a:pt x="4476161" y="592710"/>
                  <a:pt x="4520530" y="622290"/>
                </a:cubicBezTo>
                <a:cubicBezTo>
                  <a:pt x="4564899" y="651869"/>
                  <a:pt x="4621594" y="673232"/>
                  <a:pt x="4690613" y="686379"/>
                </a:cubicBezTo>
                <a:cubicBezTo>
                  <a:pt x="4684039" y="725818"/>
                  <a:pt x="4671304" y="759506"/>
                  <a:pt x="4652406" y="787442"/>
                </a:cubicBezTo>
                <a:cubicBezTo>
                  <a:pt x="4633507" y="815379"/>
                  <a:pt x="4611734" y="839207"/>
                  <a:pt x="4587084" y="858926"/>
                </a:cubicBezTo>
                <a:cubicBezTo>
                  <a:pt x="4562434" y="878646"/>
                  <a:pt x="4537785" y="893436"/>
                  <a:pt x="4513135" y="903296"/>
                </a:cubicBezTo>
                <a:cubicBezTo>
                  <a:pt x="4488485" y="913156"/>
                  <a:pt x="4467944" y="918907"/>
                  <a:pt x="4451511" y="920551"/>
                </a:cubicBezTo>
                <a:cubicBezTo>
                  <a:pt x="4433434" y="920551"/>
                  <a:pt x="4421110" y="917264"/>
                  <a:pt x="4414537" y="910691"/>
                </a:cubicBezTo>
                <a:cubicBezTo>
                  <a:pt x="4407963" y="904118"/>
                  <a:pt x="4404677" y="891793"/>
                  <a:pt x="4404677" y="873716"/>
                </a:cubicBezTo>
                <a:lnTo>
                  <a:pt x="4404677" y="856461"/>
                </a:lnTo>
                <a:lnTo>
                  <a:pt x="4412072" y="834277"/>
                </a:lnTo>
                <a:cubicBezTo>
                  <a:pt x="4425218" y="803054"/>
                  <a:pt x="4431791" y="775118"/>
                  <a:pt x="4431791" y="750468"/>
                </a:cubicBezTo>
                <a:cubicBezTo>
                  <a:pt x="4431791" y="714315"/>
                  <a:pt x="4422753" y="683092"/>
                  <a:pt x="4404677" y="656799"/>
                </a:cubicBezTo>
                <a:close/>
                <a:moveTo>
                  <a:pt x="2404176" y="496576"/>
                </a:moveTo>
                <a:cubicBezTo>
                  <a:pt x="2410749" y="598462"/>
                  <a:pt x="2426771" y="704044"/>
                  <a:pt x="2452242" y="813325"/>
                </a:cubicBezTo>
                <a:cubicBezTo>
                  <a:pt x="2477713" y="922605"/>
                  <a:pt x="2515099" y="1022436"/>
                  <a:pt x="2564398" y="1112818"/>
                </a:cubicBezTo>
                <a:cubicBezTo>
                  <a:pt x="2613697" y="1203200"/>
                  <a:pt x="2676554" y="1278381"/>
                  <a:pt x="2752968" y="1338362"/>
                </a:cubicBezTo>
                <a:cubicBezTo>
                  <a:pt x="2829382" y="1398343"/>
                  <a:pt x="2923461" y="1429977"/>
                  <a:pt x="3035207" y="1433263"/>
                </a:cubicBezTo>
                <a:lnTo>
                  <a:pt x="3047531" y="1433263"/>
                </a:lnTo>
                <a:cubicBezTo>
                  <a:pt x="3123124" y="1433263"/>
                  <a:pt x="3190499" y="1420117"/>
                  <a:pt x="3249659" y="1393824"/>
                </a:cubicBezTo>
                <a:cubicBezTo>
                  <a:pt x="3308818" y="1367531"/>
                  <a:pt x="3358939" y="1332200"/>
                  <a:pt x="3400022" y="1287830"/>
                </a:cubicBezTo>
                <a:cubicBezTo>
                  <a:pt x="3441104" y="1243461"/>
                  <a:pt x="3472327" y="1192518"/>
                  <a:pt x="3493690" y="1135003"/>
                </a:cubicBezTo>
                <a:cubicBezTo>
                  <a:pt x="3515053" y="1077487"/>
                  <a:pt x="3525735" y="1017506"/>
                  <a:pt x="3525735" y="955060"/>
                </a:cubicBezTo>
                <a:cubicBezTo>
                  <a:pt x="3525735" y="789086"/>
                  <a:pt x="3447678" y="648583"/>
                  <a:pt x="3291563" y="533551"/>
                </a:cubicBezTo>
                <a:cubicBezTo>
                  <a:pt x="3248837" y="595997"/>
                  <a:pt x="3210630" y="648583"/>
                  <a:pt x="3176942" y="691309"/>
                </a:cubicBezTo>
                <a:cubicBezTo>
                  <a:pt x="3143254" y="734035"/>
                  <a:pt x="3105047" y="761971"/>
                  <a:pt x="3062321" y="775118"/>
                </a:cubicBezTo>
                <a:cubicBezTo>
                  <a:pt x="3075468" y="738965"/>
                  <a:pt x="3082041" y="705277"/>
                  <a:pt x="3082041" y="674054"/>
                </a:cubicBezTo>
                <a:cubicBezTo>
                  <a:pt x="3082041" y="646118"/>
                  <a:pt x="3076700" y="621057"/>
                  <a:pt x="3066019" y="598872"/>
                </a:cubicBezTo>
                <a:cubicBezTo>
                  <a:pt x="3055337" y="576688"/>
                  <a:pt x="3041369" y="558201"/>
                  <a:pt x="3024114" y="543411"/>
                </a:cubicBezTo>
                <a:cubicBezTo>
                  <a:pt x="3006860" y="528621"/>
                  <a:pt x="2987962" y="517529"/>
                  <a:pt x="2967420" y="510134"/>
                </a:cubicBezTo>
                <a:cubicBezTo>
                  <a:pt x="2946879" y="502739"/>
                  <a:pt x="2926748" y="499041"/>
                  <a:pt x="2907028" y="499041"/>
                </a:cubicBezTo>
                <a:cubicBezTo>
                  <a:pt x="2849512" y="499041"/>
                  <a:pt x="2804322" y="517939"/>
                  <a:pt x="2771455" y="555736"/>
                </a:cubicBezTo>
                <a:cubicBezTo>
                  <a:pt x="2738589" y="593532"/>
                  <a:pt x="2722156" y="638723"/>
                  <a:pt x="2722156" y="691309"/>
                </a:cubicBezTo>
                <a:cubicBezTo>
                  <a:pt x="2727086" y="743895"/>
                  <a:pt x="2740643" y="786621"/>
                  <a:pt x="2762828" y="819487"/>
                </a:cubicBezTo>
                <a:cubicBezTo>
                  <a:pt x="2785013" y="852353"/>
                  <a:pt x="2811716" y="878646"/>
                  <a:pt x="2842939" y="898366"/>
                </a:cubicBezTo>
                <a:cubicBezTo>
                  <a:pt x="2874162" y="918086"/>
                  <a:pt x="2907850" y="932464"/>
                  <a:pt x="2944003" y="941503"/>
                </a:cubicBezTo>
                <a:cubicBezTo>
                  <a:pt x="2980156" y="950541"/>
                  <a:pt x="3015487" y="955882"/>
                  <a:pt x="3049996" y="957525"/>
                </a:cubicBezTo>
                <a:cubicBezTo>
                  <a:pt x="3092723" y="952595"/>
                  <a:pt x="3129697" y="944378"/>
                  <a:pt x="3160920" y="932875"/>
                </a:cubicBezTo>
                <a:cubicBezTo>
                  <a:pt x="3192143" y="921372"/>
                  <a:pt x="3220079" y="908226"/>
                  <a:pt x="3244729" y="893436"/>
                </a:cubicBezTo>
                <a:cubicBezTo>
                  <a:pt x="3269378" y="878646"/>
                  <a:pt x="3290741" y="862624"/>
                  <a:pt x="3308818" y="845369"/>
                </a:cubicBezTo>
                <a:cubicBezTo>
                  <a:pt x="3326894" y="828114"/>
                  <a:pt x="3343327" y="811270"/>
                  <a:pt x="3358117" y="794837"/>
                </a:cubicBezTo>
                <a:cubicBezTo>
                  <a:pt x="3379480" y="812914"/>
                  <a:pt x="3395502" y="836742"/>
                  <a:pt x="3406184" y="866321"/>
                </a:cubicBezTo>
                <a:cubicBezTo>
                  <a:pt x="3416866" y="895901"/>
                  <a:pt x="3422206" y="923016"/>
                  <a:pt x="3422206" y="947665"/>
                </a:cubicBezTo>
                <a:cubicBezTo>
                  <a:pt x="3422206" y="990391"/>
                  <a:pt x="3412346" y="1030242"/>
                  <a:pt x="3392627" y="1067216"/>
                </a:cubicBezTo>
                <a:cubicBezTo>
                  <a:pt x="3372907" y="1104190"/>
                  <a:pt x="3346203" y="1136646"/>
                  <a:pt x="3312515" y="1164582"/>
                </a:cubicBezTo>
                <a:cubicBezTo>
                  <a:pt x="3278828" y="1192518"/>
                  <a:pt x="3238977" y="1215114"/>
                  <a:pt x="3192964" y="1232369"/>
                </a:cubicBezTo>
                <a:cubicBezTo>
                  <a:pt x="3146952" y="1249623"/>
                  <a:pt x="3097653" y="1259894"/>
                  <a:pt x="3045066" y="1263181"/>
                </a:cubicBezTo>
                <a:lnTo>
                  <a:pt x="3000697" y="1263181"/>
                </a:lnTo>
                <a:cubicBezTo>
                  <a:pt x="2948111" y="1258251"/>
                  <a:pt x="2900866" y="1245104"/>
                  <a:pt x="2858962" y="1223741"/>
                </a:cubicBezTo>
                <a:cubicBezTo>
                  <a:pt x="2817057" y="1202378"/>
                  <a:pt x="2775563" y="1173620"/>
                  <a:pt x="2734481" y="1137468"/>
                </a:cubicBezTo>
                <a:cubicBezTo>
                  <a:pt x="2709831" y="1116104"/>
                  <a:pt x="2685181" y="1088579"/>
                  <a:pt x="2660532" y="1054891"/>
                </a:cubicBezTo>
                <a:cubicBezTo>
                  <a:pt x="2635882" y="1021203"/>
                  <a:pt x="2612876" y="980120"/>
                  <a:pt x="2591513" y="931643"/>
                </a:cubicBezTo>
                <a:cubicBezTo>
                  <a:pt x="2570150" y="883165"/>
                  <a:pt x="2550841" y="826060"/>
                  <a:pt x="2533586" y="760328"/>
                </a:cubicBezTo>
                <a:cubicBezTo>
                  <a:pt x="2516331" y="694595"/>
                  <a:pt x="2502774" y="618181"/>
                  <a:pt x="2492914" y="531086"/>
                </a:cubicBezTo>
                <a:close/>
                <a:moveTo>
                  <a:pt x="3970843" y="368398"/>
                </a:moveTo>
                <a:lnTo>
                  <a:pt x="4274033" y="368398"/>
                </a:lnTo>
                <a:lnTo>
                  <a:pt x="4274033" y="617360"/>
                </a:lnTo>
                <a:cubicBezTo>
                  <a:pt x="4269103" y="619003"/>
                  <a:pt x="4267049" y="619414"/>
                  <a:pt x="4267871" y="618592"/>
                </a:cubicBezTo>
                <a:cubicBezTo>
                  <a:pt x="4268692" y="617770"/>
                  <a:pt x="4266638" y="617360"/>
                  <a:pt x="4261709" y="617360"/>
                </a:cubicBezTo>
                <a:lnTo>
                  <a:pt x="4249384" y="617360"/>
                </a:lnTo>
                <a:cubicBezTo>
                  <a:pt x="4237880" y="617360"/>
                  <a:pt x="4222269" y="615306"/>
                  <a:pt x="4202549" y="611197"/>
                </a:cubicBezTo>
                <a:cubicBezTo>
                  <a:pt x="4182830" y="607089"/>
                  <a:pt x="4160645" y="599283"/>
                  <a:pt x="4135995" y="587780"/>
                </a:cubicBezTo>
                <a:cubicBezTo>
                  <a:pt x="4111346" y="576277"/>
                  <a:pt x="4084642" y="560255"/>
                  <a:pt x="4055884" y="539713"/>
                </a:cubicBezTo>
                <a:cubicBezTo>
                  <a:pt x="4027126" y="519172"/>
                  <a:pt x="3998779" y="492468"/>
                  <a:pt x="3970843" y="459602"/>
                </a:cubicBezTo>
                <a:close/>
                <a:moveTo>
                  <a:pt x="1268673" y="6048"/>
                </a:moveTo>
                <a:lnTo>
                  <a:pt x="1268673" y="501506"/>
                </a:lnTo>
                <a:cubicBezTo>
                  <a:pt x="1248953" y="473570"/>
                  <a:pt x="1227590" y="444812"/>
                  <a:pt x="1204584" y="415233"/>
                </a:cubicBezTo>
                <a:cubicBezTo>
                  <a:pt x="1181577" y="385653"/>
                  <a:pt x="1156517" y="358538"/>
                  <a:pt x="1129402" y="333889"/>
                </a:cubicBezTo>
                <a:cubicBezTo>
                  <a:pt x="1102287" y="309239"/>
                  <a:pt x="1073530" y="289108"/>
                  <a:pt x="1043128" y="273497"/>
                </a:cubicBezTo>
                <a:cubicBezTo>
                  <a:pt x="1012727" y="257886"/>
                  <a:pt x="980272" y="250080"/>
                  <a:pt x="945762" y="250080"/>
                </a:cubicBezTo>
                <a:cubicBezTo>
                  <a:pt x="916183" y="250080"/>
                  <a:pt x="879208" y="265280"/>
                  <a:pt x="834839" y="295682"/>
                </a:cubicBezTo>
                <a:cubicBezTo>
                  <a:pt x="790469" y="326083"/>
                  <a:pt x="740348" y="379901"/>
                  <a:pt x="684476" y="457137"/>
                </a:cubicBezTo>
                <a:cubicBezTo>
                  <a:pt x="676259" y="432487"/>
                  <a:pt x="663524" y="407838"/>
                  <a:pt x="646269" y="383188"/>
                </a:cubicBezTo>
                <a:cubicBezTo>
                  <a:pt x="629014" y="358538"/>
                  <a:pt x="609294" y="336354"/>
                  <a:pt x="587110" y="316634"/>
                </a:cubicBezTo>
                <a:cubicBezTo>
                  <a:pt x="564925" y="296914"/>
                  <a:pt x="541097" y="280892"/>
                  <a:pt x="515626" y="268567"/>
                </a:cubicBezTo>
                <a:cubicBezTo>
                  <a:pt x="490154" y="256242"/>
                  <a:pt x="464272" y="250080"/>
                  <a:pt x="437979" y="250080"/>
                </a:cubicBezTo>
                <a:lnTo>
                  <a:pt x="201343" y="250080"/>
                </a:lnTo>
                <a:lnTo>
                  <a:pt x="282686" y="368398"/>
                </a:lnTo>
                <a:lnTo>
                  <a:pt x="413330" y="368398"/>
                </a:lnTo>
                <a:cubicBezTo>
                  <a:pt x="465915" y="368398"/>
                  <a:pt x="509463" y="385242"/>
                  <a:pt x="543973" y="418930"/>
                </a:cubicBezTo>
                <a:cubicBezTo>
                  <a:pt x="578482" y="452618"/>
                  <a:pt x="602310" y="493290"/>
                  <a:pt x="615457" y="540946"/>
                </a:cubicBezTo>
                <a:cubicBezTo>
                  <a:pt x="592450" y="550806"/>
                  <a:pt x="567390" y="566006"/>
                  <a:pt x="540275" y="586548"/>
                </a:cubicBezTo>
                <a:cubicBezTo>
                  <a:pt x="513161" y="607089"/>
                  <a:pt x="487689" y="630917"/>
                  <a:pt x="463861" y="658032"/>
                </a:cubicBezTo>
                <a:cubicBezTo>
                  <a:pt x="440033" y="685146"/>
                  <a:pt x="419903" y="713904"/>
                  <a:pt x="403470" y="744305"/>
                </a:cubicBezTo>
                <a:cubicBezTo>
                  <a:pt x="387037" y="774707"/>
                  <a:pt x="378820" y="804697"/>
                  <a:pt x="378820" y="834277"/>
                </a:cubicBezTo>
                <a:cubicBezTo>
                  <a:pt x="378820" y="886863"/>
                  <a:pt x="393199" y="924659"/>
                  <a:pt x="421957" y="947665"/>
                </a:cubicBezTo>
                <a:cubicBezTo>
                  <a:pt x="450715" y="970671"/>
                  <a:pt x="491387" y="982175"/>
                  <a:pt x="543973" y="982175"/>
                </a:cubicBezTo>
                <a:cubicBezTo>
                  <a:pt x="583412" y="982175"/>
                  <a:pt x="621619" y="966974"/>
                  <a:pt x="658594" y="936573"/>
                </a:cubicBezTo>
                <a:cubicBezTo>
                  <a:pt x="695568" y="906171"/>
                  <a:pt x="727202" y="872894"/>
                  <a:pt x="753495" y="836742"/>
                </a:cubicBezTo>
                <a:cubicBezTo>
                  <a:pt x="769928" y="872894"/>
                  <a:pt x="797043" y="904939"/>
                  <a:pt x="834839" y="932875"/>
                </a:cubicBezTo>
                <a:cubicBezTo>
                  <a:pt x="872635" y="960812"/>
                  <a:pt x="913718" y="974780"/>
                  <a:pt x="958087" y="974780"/>
                </a:cubicBezTo>
                <a:cubicBezTo>
                  <a:pt x="997526" y="974780"/>
                  <a:pt x="1030803" y="961633"/>
                  <a:pt x="1057918" y="935340"/>
                </a:cubicBezTo>
                <a:cubicBezTo>
                  <a:pt x="1085033" y="909047"/>
                  <a:pt x="1098590" y="877003"/>
                  <a:pt x="1098590" y="839207"/>
                </a:cubicBezTo>
                <a:cubicBezTo>
                  <a:pt x="1098590" y="793194"/>
                  <a:pt x="1079281" y="743895"/>
                  <a:pt x="1040663" y="691309"/>
                </a:cubicBezTo>
                <a:cubicBezTo>
                  <a:pt x="1002046" y="638723"/>
                  <a:pt x="943297" y="586137"/>
                  <a:pt x="864418" y="533551"/>
                </a:cubicBezTo>
                <a:cubicBezTo>
                  <a:pt x="867705" y="528621"/>
                  <a:pt x="869348" y="525334"/>
                  <a:pt x="869348" y="523691"/>
                </a:cubicBezTo>
                <a:cubicBezTo>
                  <a:pt x="869348" y="522048"/>
                  <a:pt x="870992" y="518761"/>
                  <a:pt x="874278" y="513831"/>
                </a:cubicBezTo>
                <a:lnTo>
                  <a:pt x="874278" y="516296"/>
                </a:lnTo>
                <a:cubicBezTo>
                  <a:pt x="890711" y="491646"/>
                  <a:pt x="909198" y="470283"/>
                  <a:pt x="929740" y="452207"/>
                </a:cubicBezTo>
                <a:cubicBezTo>
                  <a:pt x="950281" y="434130"/>
                  <a:pt x="974520" y="423449"/>
                  <a:pt x="1002456" y="420162"/>
                </a:cubicBezTo>
                <a:cubicBezTo>
                  <a:pt x="1033679" y="425092"/>
                  <a:pt x="1065313" y="441525"/>
                  <a:pt x="1097358" y="469462"/>
                </a:cubicBezTo>
                <a:cubicBezTo>
                  <a:pt x="1129402" y="497398"/>
                  <a:pt x="1158160" y="527799"/>
                  <a:pt x="1183631" y="560666"/>
                </a:cubicBezTo>
                <a:cubicBezTo>
                  <a:pt x="1209103" y="593532"/>
                  <a:pt x="1229644" y="625987"/>
                  <a:pt x="1245255" y="658032"/>
                </a:cubicBezTo>
                <a:cubicBezTo>
                  <a:pt x="1260867" y="690076"/>
                  <a:pt x="1268673" y="712672"/>
                  <a:pt x="1268673" y="725818"/>
                </a:cubicBezTo>
                <a:lnTo>
                  <a:pt x="1268673" y="1719199"/>
                </a:lnTo>
                <a:lnTo>
                  <a:pt x="1253883" y="1716734"/>
                </a:lnTo>
                <a:cubicBezTo>
                  <a:pt x="1250596" y="1716734"/>
                  <a:pt x="1248131" y="1716324"/>
                  <a:pt x="1246488" y="1715502"/>
                </a:cubicBezTo>
                <a:cubicBezTo>
                  <a:pt x="1244845" y="1714680"/>
                  <a:pt x="1242380" y="1714269"/>
                  <a:pt x="1239093" y="1714269"/>
                </a:cubicBezTo>
                <a:cubicBezTo>
                  <a:pt x="1229233" y="1712626"/>
                  <a:pt x="1217730" y="1711394"/>
                  <a:pt x="1204584" y="1710572"/>
                </a:cubicBezTo>
                <a:cubicBezTo>
                  <a:pt x="1191437" y="1709750"/>
                  <a:pt x="1177469" y="1709340"/>
                  <a:pt x="1162679" y="1709340"/>
                </a:cubicBezTo>
                <a:cubicBezTo>
                  <a:pt x="1113380" y="1709340"/>
                  <a:pt x="1069011" y="1716324"/>
                  <a:pt x="1029571" y="1730292"/>
                </a:cubicBezTo>
                <a:cubicBezTo>
                  <a:pt x="990132" y="1744260"/>
                  <a:pt x="956444" y="1761515"/>
                  <a:pt x="928507" y="1782056"/>
                </a:cubicBezTo>
                <a:cubicBezTo>
                  <a:pt x="900571" y="1802597"/>
                  <a:pt x="879208" y="1826015"/>
                  <a:pt x="864418" y="1852307"/>
                </a:cubicBezTo>
                <a:cubicBezTo>
                  <a:pt x="849628" y="1878601"/>
                  <a:pt x="842234" y="1904072"/>
                  <a:pt x="842234" y="1928721"/>
                </a:cubicBezTo>
                <a:cubicBezTo>
                  <a:pt x="842234" y="1968161"/>
                  <a:pt x="850450" y="2000616"/>
                  <a:pt x="866883" y="2026088"/>
                </a:cubicBezTo>
                <a:cubicBezTo>
                  <a:pt x="883316" y="2051559"/>
                  <a:pt x="903858" y="2072511"/>
                  <a:pt x="928507" y="2088944"/>
                </a:cubicBezTo>
                <a:cubicBezTo>
                  <a:pt x="953157" y="2105377"/>
                  <a:pt x="979039" y="2116881"/>
                  <a:pt x="1006154" y="2123454"/>
                </a:cubicBezTo>
                <a:cubicBezTo>
                  <a:pt x="1033268" y="2130027"/>
                  <a:pt x="1058329" y="2133314"/>
                  <a:pt x="1081335" y="2133314"/>
                </a:cubicBezTo>
                <a:lnTo>
                  <a:pt x="1091195" y="2133314"/>
                </a:lnTo>
                <a:cubicBezTo>
                  <a:pt x="1138851" y="2130027"/>
                  <a:pt x="1179934" y="2120167"/>
                  <a:pt x="1214443" y="2103734"/>
                </a:cubicBezTo>
                <a:cubicBezTo>
                  <a:pt x="1248953" y="2087301"/>
                  <a:pt x="1277711" y="2067170"/>
                  <a:pt x="1300717" y="2043342"/>
                </a:cubicBezTo>
                <a:cubicBezTo>
                  <a:pt x="1323724" y="2019514"/>
                  <a:pt x="1341800" y="1993221"/>
                  <a:pt x="1354946" y="1964463"/>
                </a:cubicBezTo>
                <a:cubicBezTo>
                  <a:pt x="1368093" y="1935706"/>
                  <a:pt x="1377131" y="1907358"/>
                  <a:pt x="1382061" y="1879422"/>
                </a:cubicBezTo>
                <a:cubicBezTo>
                  <a:pt x="1421501" y="1902428"/>
                  <a:pt x="1469567" y="1934062"/>
                  <a:pt x="1526262" y="1974323"/>
                </a:cubicBezTo>
                <a:cubicBezTo>
                  <a:pt x="1582956" y="2014584"/>
                  <a:pt x="1656494" y="2069224"/>
                  <a:pt x="1746876" y="2138243"/>
                </a:cubicBezTo>
                <a:lnTo>
                  <a:pt x="1746876" y="2098804"/>
                </a:lnTo>
                <a:cubicBezTo>
                  <a:pt x="1746876" y="2059365"/>
                  <a:pt x="1732497" y="2021569"/>
                  <a:pt x="1703739" y="1985416"/>
                </a:cubicBezTo>
                <a:cubicBezTo>
                  <a:pt x="1674981" y="1949263"/>
                  <a:pt x="1641704" y="1916808"/>
                  <a:pt x="1603908" y="1888049"/>
                </a:cubicBezTo>
                <a:cubicBezTo>
                  <a:pt x="1566112" y="1859292"/>
                  <a:pt x="1528316" y="1834642"/>
                  <a:pt x="1490520" y="1814101"/>
                </a:cubicBezTo>
                <a:cubicBezTo>
                  <a:pt x="1452723" y="1793559"/>
                  <a:pt x="1424787" y="1779180"/>
                  <a:pt x="1406711" y="1770964"/>
                </a:cubicBezTo>
                <a:lnTo>
                  <a:pt x="1401781" y="1770964"/>
                </a:lnTo>
                <a:cubicBezTo>
                  <a:pt x="1400138" y="1770964"/>
                  <a:pt x="1399316" y="1770142"/>
                  <a:pt x="1399316" y="1768499"/>
                </a:cubicBezTo>
                <a:lnTo>
                  <a:pt x="1399316" y="368398"/>
                </a:lnTo>
                <a:lnTo>
                  <a:pt x="1585146" y="368398"/>
                </a:lnTo>
                <a:lnTo>
                  <a:pt x="1606373" y="368398"/>
                </a:lnTo>
                <a:lnTo>
                  <a:pt x="1996796" y="368398"/>
                </a:lnTo>
                <a:cubicBezTo>
                  <a:pt x="1912987" y="440704"/>
                  <a:pt x="1844790" y="531908"/>
                  <a:pt x="1792204" y="642009"/>
                </a:cubicBezTo>
                <a:cubicBezTo>
                  <a:pt x="1739618" y="752111"/>
                  <a:pt x="1714968" y="882754"/>
                  <a:pt x="1718255" y="1033939"/>
                </a:cubicBezTo>
                <a:cubicBezTo>
                  <a:pt x="1719898" y="1135824"/>
                  <a:pt x="1734277" y="1223741"/>
                  <a:pt x="1761392" y="1297690"/>
                </a:cubicBezTo>
                <a:cubicBezTo>
                  <a:pt x="1788506" y="1371639"/>
                  <a:pt x="1822194" y="1432853"/>
                  <a:pt x="1862455" y="1481330"/>
                </a:cubicBezTo>
                <a:cubicBezTo>
                  <a:pt x="1902716" y="1529808"/>
                  <a:pt x="1947907" y="1565961"/>
                  <a:pt x="1998028" y="1589789"/>
                </a:cubicBezTo>
                <a:cubicBezTo>
                  <a:pt x="2048149" y="1613617"/>
                  <a:pt x="2097859" y="1625531"/>
                  <a:pt x="2147159" y="1625531"/>
                </a:cubicBezTo>
                <a:cubicBezTo>
                  <a:pt x="2183312" y="1625531"/>
                  <a:pt x="2214124" y="1620601"/>
                  <a:pt x="2239595" y="1610741"/>
                </a:cubicBezTo>
                <a:cubicBezTo>
                  <a:pt x="2265066" y="1600881"/>
                  <a:pt x="2285608" y="1587734"/>
                  <a:pt x="2301219" y="1571301"/>
                </a:cubicBezTo>
                <a:cubicBezTo>
                  <a:pt x="2316830" y="1554868"/>
                  <a:pt x="2328334" y="1537203"/>
                  <a:pt x="2335729" y="1518305"/>
                </a:cubicBezTo>
                <a:cubicBezTo>
                  <a:pt x="2343123" y="1499407"/>
                  <a:pt x="2346821" y="1480919"/>
                  <a:pt x="2346821" y="1462843"/>
                </a:cubicBezTo>
                <a:cubicBezTo>
                  <a:pt x="2346821" y="1443123"/>
                  <a:pt x="2342302" y="1423404"/>
                  <a:pt x="2333264" y="1403684"/>
                </a:cubicBezTo>
                <a:cubicBezTo>
                  <a:pt x="2324225" y="1383964"/>
                  <a:pt x="2312311" y="1366709"/>
                  <a:pt x="2297522" y="1351920"/>
                </a:cubicBezTo>
                <a:cubicBezTo>
                  <a:pt x="2282732" y="1337130"/>
                  <a:pt x="2265066" y="1325627"/>
                  <a:pt x="2244525" y="1317410"/>
                </a:cubicBezTo>
                <a:cubicBezTo>
                  <a:pt x="2223983" y="1309194"/>
                  <a:pt x="2201388" y="1305085"/>
                  <a:pt x="2176738" y="1305085"/>
                </a:cubicBezTo>
                <a:cubicBezTo>
                  <a:pt x="2140585" y="1306729"/>
                  <a:pt x="2113060" y="1320697"/>
                  <a:pt x="2094162" y="1346990"/>
                </a:cubicBezTo>
                <a:cubicBezTo>
                  <a:pt x="2075264" y="1373282"/>
                  <a:pt x="2065815" y="1405327"/>
                  <a:pt x="2065815" y="1443123"/>
                </a:cubicBezTo>
                <a:cubicBezTo>
                  <a:pt x="2065815" y="1456270"/>
                  <a:pt x="2066636" y="1469416"/>
                  <a:pt x="2068280" y="1482563"/>
                </a:cubicBezTo>
                <a:cubicBezTo>
                  <a:pt x="2069923" y="1495709"/>
                  <a:pt x="2074031" y="1508856"/>
                  <a:pt x="2080605" y="1522002"/>
                </a:cubicBezTo>
                <a:cubicBezTo>
                  <a:pt x="2042808" y="1502282"/>
                  <a:pt x="2009531" y="1475168"/>
                  <a:pt x="1980774" y="1440658"/>
                </a:cubicBezTo>
                <a:cubicBezTo>
                  <a:pt x="1952015" y="1406149"/>
                  <a:pt x="1927777" y="1367942"/>
                  <a:pt x="1908057" y="1326037"/>
                </a:cubicBezTo>
                <a:cubicBezTo>
                  <a:pt x="1888337" y="1284133"/>
                  <a:pt x="1873137" y="1241818"/>
                  <a:pt x="1862455" y="1199092"/>
                </a:cubicBezTo>
                <a:cubicBezTo>
                  <a:pt x="1851774" y="1156366"/>
                  <a:pt x="1846433" y="1116926"/>
                  <a:pt x="1846433" y="1080773"/>
                </a:cubicBezTo>
                <a:cubicBezTo>
                  <a:pt x="1846433" y="1031474"/>
                  <a:pt x="1850130" y="986694"/>
                  <a:pt x="1857525" y="946433"/>
                </a:cubicBezTo>
                <a:cubicBezTo>
                  <a:pt x="1864920" y="906171"/>
                  <a:pt x="1874369" y="869608"/>
                  <a:pt x="1885872" y="836742"/>
                </a:cubicBezTo>
                <a:cubicBezTo>
                  <a:pt x="1897376" y="803875"/>
                  <a:pt x="1910522" y="773474"/>
                  <a:pt x="1925312" y="745538"/>
                </a:cubicBezTo>
                <a:cubicBezTo>
                  <a:pt x="1940101" y="717602"/>
                  <a:pt x="1955713" y="689665"/>
                  <a:pt x="1972146" y="661729"/>
                </a:cubicBezTo>
                <a:cubicBezTo>
                  <a:pt x="2034592" y="572990"/>
                  <a:pt x="2099913" y="505204"/>
                  <a:pt x="2168111" y="458369"/>
                </a:cubicBezTo>
                <a:cubicBezTo>
                  <a:pt x="2236308" y="411535"/>
                  <a:pt x="2308203" y="381545"/>
                  <a:pt x="2383795" y="368398"/>
                </a:cubicBezTo>
                <a:lnTo>
                  <a:pt x="2420770" y="368398"/>
                </a:lnTo>
                <a:lnTo>
                  <a:pt x="3704626" y="368398"/>
                </a:lnTo>
                <a:lnTo>
                  <a:pt x="3722932" y="368398"/>
                </a:lnTo>
                <a:lnTo>
                  <a:pt x="3837734" y="368398"/>
                </a:lnTo>
                <a:lnTo>
                  <a:pt x="3837734" y="952595"/>
                </a:lnTo>
                <a:cubicBezTo>
                  <a:pt x="3837734" y="1010111"/>
                  <a:pt x="3854989" y="1056124"/>
                  <a:pt x="3889499" y="1090633"/>
                </a:cubicBezTo>
                <a:cubicBezTo>
                  <a:pt x="3924008" y="1125143"/>
                  <a:pt x="3965091" y="1142397"/>
                  <a:pt x="4012747" y="1142397"/>
                </a:cubicBezTo>
                <a:cubicBezTo>
                  <a:pt x="4063689" y="1142397"/>
                  <a:pt x="4117097" y="1125554"/>
                  <a:pt x="4172970" y="1091866"/>
                </a:cubicBezTo>
                <a:cubicBezTo>
                  <a:pt x="4228842" y="1058178"/>
                  <a:pt x="4278142" y="1018327"/>
                  <a:pt x="4320868" y="972315"/>
                </a:cubicBezTo>
                <a:cubicBezTo>
                  <a:pt x="4340588" y="998608"/>
                  <a:pt x="4365237" y="1019149"/>
                  <a:pt x="4394817" y="1033939"/>
                </a:cubicBezTo>
                <a:cubicBezTo>
                  <a:pt x="4424396" y="1048729"/>
                  <a:pt x="4455619" y="1056124"/>
                  <a:pt x="4488485" y="1056124"/>
                </a:cubicBezTo>
                <a:cubicBezTo>
                  <a:pt x="4516422" y="1056124"/>
                  <a:pt x="4552164" y="1046675"/>
                  <a:pt x="4595711" y="1027777"/>
                </a:cubicBezTo>
                <a:cubicBezTo>
                  <a:pt x="4639259" y="1008878"/>
                  <a:pt x="4681574" y="983407"/>
                  <a:pt x="4722657" y="951363"/>
                </a:cubicBezTo>
                <a:cubicBezTo>
                  <a:pt x="4763740" y="919318"/>
                  <a:pt x="4799071" y="881111"/>
                  <a:pt x="4828651" y="836742"/>
                </a:cubicBezTo>
                <a:cubicBezTo>
                  <a:pt x="4858230" y="792372"/>
                  <a:pt x="4873020" y="744716"/>
                  <a:pt x="4873020" y="693774"/>
                </a:cubicBezTo>
                <a:lnTo>
                  <a:pt x="4873020" y="683914"/>
                </a:lnTo>
                <a:lnTo>
                  <a:pt x="4887810" y="683914"/>
                </a:lnTo>
                <a:cubicBezTo>
                  <a:pt x="4932179" y="683914"/>
                  <a:pt x="4972440" y="698293"/>
                  <a:pt x="5008593" y="727051"/>
                </a:cubicBezTo>
                <a:cubicBezTo>
                  <a:pt x="5044746" y="755809"/>
                  <a:pt x="5062822" y="796481"/>
                  <a:pt x="5062822" y="849067"/>
                </a:cubicBezTo>
                <a:cubicBezTo>
                  <a:pt x="5062822" y="942735"/>
                  <a:pt x="5019274" y="1018738"/>
                  <a:pt x="4932179" y="1077076"/>
                </a:cubicBezTo>
                <a:cubicBezTo>
                  <a:pt x="4845084" y="1135413"/>
                  <a:pt x="4715262" y="1164582"/>
                  <a:pt x="4542715" y="1164582"/>
                </a:cubicBezTo>
                <a:cubicBezTo>
                  <a:pt x="4514778" y="1164582"/>
                  <a:pt x="4484377" y="1162528"/>
                  <a:pt x="4451511" y="1158420"/>
                </a:cubicBezTo>
                <a:cubicBezTo>
                  <a:pt x="4418645" y="1154311"/>
                  <a:pt x="4380848" y="1148149"/>
                  <a:pt x="4338123" y="1139932"/>
                </a:cubicBezTo>
                <a:lnTo>
                  <a:pt x="4508205" y="1369174"/>
                </a:lnTo>
                <a:cubicBezTo>
                  <a:pt x="4572294" y="1383964"/>
                  <a:pt x="4636794" y="1400808"/>
                  <a:pt x="4701705" y="1419706"/>
                </a:cubicBezTo>
                <a:cubicBezTo>
                  <a:pt x="4766616" y="1438604"/>
                  <a:pt x="4827829" y="1463665"/>
                  <a:pt x="4885345" y="1494888"/>
                </a:cubicBezTo>
                <a:lnTo>
                  <a:pt x="4991339" y="1551582"/>
                </a:lnTo>
                <a:lnTo>
                  <a:pt x="4988874" y="1551582"/>
                </a:lnTo>
                <a:cubicBezTo>
                  <a:pt x="5056249" y="1594308"/>
                  <a:pt x="5120338" y="1639088"/>
                  <a:pt x="5181141" y="1685922"/>
                </a:cubicBezTo>
                <a:cubicBezTo>
                  <a:pt x="5241943" y="1732757"/>
                  <a:pt x="5301924" y="1783289"/>
                  <a:pt x="5361083" y="1837518"/>
                </a:cubicBezTo>
                <a:lnTo>
                  <a:pt x="5361083" y="1729059"/>
                </a:lnTo>
                <a:cubicBezTo>
                  <a:pt x="5326574" y="1692906"/>
                  <a:pt x="5288367" y="1655110"/>
                  <a:pt x="5246462" y="1615671"/>
                </a:cubicBezTo>
                <a:cubicBezTo>
                  <a:pt x="5204558" y="1576231"/>
                  <a:pt x="5161010" y="1537203"/>
                  <a:pt x="5115819" y="1498585"/>
                </a:cubicBezTo>
                <a:cubicBezTo>
                  <a:pt x="5070628" y="1459967"/>
                  <a:pt x="5023794" y="1422993"/>
                  <a:pt x="4975316" y="1387662"/>
                </a:cubicBezTo>
                <a:cubicBezTo>
                  <a:pt x="4926838" y="1352330"/>
                  <a:pt x="4879593" y="1320697"/>
                  <a:pt x="4833581" y="1292760"/>
                </a:cubicBezTo>
                <a:lnTo>
                  <a:pt x="4836046" y="1292760"/>
                </a:lnTo>
                <a:cubicBezTo>
                  <a:pt x="4878772" y="1279614"/>
                  <a:pt x="4921087" y="1262770"/>
                  <a:pt x="4962991" y="1242229"/>
                </a:cubicBezTo>
                <a:cubicBezTo>
                  <a:pt x="5004896" y="1221687"/>
                  <a:pt x="5039816" y="1197448"/>
                  <a:pt x="5067752" y="1169512"/>
                </a:cubicBezTo>
                <a:cubicBezTo>
                  <a:pt x="5140058" y="1087347"/>
                  <a:pt x="5176211" y="992856"/>
                  <a:pt x="5176211" y="886041"/>
                </a:cubicBezTo>
                <a:cubicBezTo>
                  <a:pt x="5176211" y="846602"/>
                  <a:pt x="5167583" y="801821"/>
                  <a:pt x="5150329" y="751700"/>
                </a:cubicBezTo>
                <a:cubicBezTo>
                  <a:pt x="5133074" y="701579"/>
                  <a:pt x="5106370" y="658443"/>
                  <a:pt x="5070217" y="622290"/>
                </a:cubicBezTo>
                <a:cubicBezTo>
                  <a:pt x="5022561" y="576277"/>
                  <a:pt x="4973262" y="547108"/>
                  <a:pt x="4922319" y="534783"/>
                </a:cubicBezTo>
                <a:cubicBezTo>
                  <a:pt x="4871377" y="522459"/>
                  <a:pt x="4820434" y="516296"/>
                  <a:pt x="4769492" y="516296"/>
                </a:cubicBezTo>
                <a:cubicBezTo>
                  <a:pt x="4757988" y="516296"/>
                  <a:pt x="4746485" y="516296"/>
                  <a:pt x="4734982" y="516296"/>
                </a:cubicBezTo>
                <a:cubicBezTo>
                  <a:pt x="4723479" y="516296"/>
                  <a:pt x="4713619" y="517118"/>
                  <a:pt x="4705402" y="518761"/>
                </a:cubicBezTo>
                <a:cubicBezTo>
                  <a:pt x="4695543" y="518761"/>
                  <a:pt x="4685683" y="519172"/>
                  <a:pt x="4675823" y="519994"/>
                </a:cubicBezTo>
                <a:cubicBezTo>
                  <a:pt x="4665963" y="520815"/>
                  <a:pt x="4656103" y="521226"/>
                  <a:pt x="4646243" y="521226"/>
                </a:cubicBezTo>
                <a:cubicBezTo>
                  <a:pt x="4598587" y="521226"/>
                  <a:pt x="4554218" y="510545"/>
                  <a:pt x="4513135" y="489182"/>
                </a:cubicBezTo>
                <a:cubicBezTo>
                  <a:pt x="4472052" y="467819"/>
                  <a:pt x="4435899" y="434130"/>
                  <a:pt x="4404677" y="388118"/>
                </a:cubicBezTo>
                <a:lnTo>
                  <a:pt x="4404677" y="368398"/>
                </a:lnTo>
                <a:lnTo>
                  <a:pt x="5235807" y="368398"/>
                </a:lnTo>
                <a:lnTo>
                  <a:pt x="5329039" y="368398"/>
                </a:lnTo>
                <a:lnTo>
                  <a:pt x="5344266" y="368398"/>
                </a:lnTo>
                <a:cubicBezTo>
                  <a:pt x="5355769" y="373328"/>
                  <a:pt x="5368505" y="384010"/>
                  <a:pt x="5382472" y="400443"/>
                </a:cubicBezTo>
                <a:cubicBezTo>
                  <a:pt x="5396441" y="416876"/>
                  <a:pt x="5409998" y="434952"/>
                  <a:pt x="5423144" y="454672"/>
                </a:cubicBezTo>
                <a:cubicBezTo>
                  <a:pt x="5436291" y="474392"/>
                  <a:pt x="5447384" y="494112"/>
                  <a:pt x="5456421" y="513831"/>
                </a:cubicBezTo>
                <a:cubicBezTo>
                  <a:pt x="5465460" y="533551"/>
                  <a:pt x="5469979" y="549162"/>
                  <a:pt x="5469979" y="560666"/>
                </a:cubicBezTo>
                <a:lnTo>
                  <a:pt x="5469979" y="1531862"/>
                </a:lnTo>
                <a:lnTo>
                  <a:pt x="5598157" y="1650180"/>
                </a:lnTo>
                <a:lnTo>
                  <a:pt x="5598157" y="368398"/>
                </a:lnTo>
                <a:lnTo>
                  <a:pt x="5874233" y="368398"/>
                </a:lnTo>
                <a:lnTo>
                  <a:pt x="5780564" y="250080"/>
                </a:lnTo>
                <a:lnTo>
                  <a:pt x="5595692" y="250080"/>
                </a:lnTo>
                <a:lnTo>
                  <a:pt x="5583367" y="210640"/>
                </a:lnTo>
                <a:cubicBezTo>
                  <a:pt x="5575151" y="177774"/>
                  <a:pt x="5562415" y="140800"/>
                  <a:pt x="5545160" y="99717"/>
                </a:cubicBezTo>
                <a:cubicBezTo>
                  <a:pt x="5527905" y="58634"/>
                  <a:pt x="5502845" y="28233"/>
                  <a:pt x="5469979" y="8513"/>
                </a:cubicBezTo>
                <a:lnTo>
                  <a:pt x="5469979" y="351143"/>
                </a:lnTo>
                <a:cubicBezTo>
                  <a:pt x="5461762" y="333067"/>
                  <a:pt x="5449849" y="317455"/>
                  <a:pt x="5434237" y="304309"/>
                </a:cubicBezTo>
                <a:cubicBezTo>
                  <a:pt x="5418626" y="291163"/>
                  <a:pt x="5395208" y="273086"/>
                  <a:pt x="5363985" y="250080"/>
                </a:cubicBezTo>
                <a:lnTo>
                  <a:pt x="5240300" y="250080"/>
                </a:lnTo>
                <a:lnTo>
                  <a:pt x="5142138" y="250080"/>
                </a:lnTo>
                <a:lnTo>
                  <a:pt x="3629263" y="250080"/>
                </a:lnTo>
                <a:lnTo>
                  <a:pt x="3620817" y="250080"/>
                </a:lnTo>
                <a:lnTo>
                  <a:pt x="2329566" y="250080"/>
                </a:lnTo>
                <a:lnTo>
                  <a:pt x="2258743" y="250080"/>
                </a:lnTo>
                <a:lnTo>
                  <a:pt x="1512704" y="250080"/>
                </a:lnTo>
                <a:lnTo>
                  <a:pt x="1501338" y="250080"/>
                </a:lnTo>
                <a:lnTo>
                  <a:pt x="1394386" y="250080"/>
                </a:lnTo>
                <a:lnTo>
                  <a:pt x="1377131" y="205710"/>
                </a:lnTo>
                <a:cubicBezTo>
                  <a:pt x="1368915" y="187634"/>
                  <a:pt x="1364396" y="172023"/>
                  <a:pt x="1363574" y="158876"/>
                </a:cubicBezTo>
                <a:cubicBezTo>
                  <a:pt x="1362752" y="145730"/>
                  <a:pt x="1361520" y="134226"/>
                  <a:pt x="1359877" y="124367"/>
                </a:cubicBezTo>
                <a:cubicBezTo>
                  <a:pt x="1358233" y="107933"/>
                  <a:pt x="1353303" y="91911"/>
                  <a:pt x="1345087" y="76300"/>
                </a:cubicBezTo>
                <a:cubicBezTo>
                  <a:pt x="1336870" y="60688"/>
                  <a:pt x="1311399" y="37271"/>
                  <a:pt x="1268673" y="6048"/>
                </a:cubicBezTo>
                <a:close/>
                <a:moveTo>
                  <a:pt x="0" y="0"/>
                </a:moveTo>
                <a:lnTo>
                  <a:pt x="6733311" y="0"/>
                </a:lnTo>
                <a:lnTo>
                  <a:pt x="6733311" y="2147455"/>
                </a:lnTo>
                <a:lnTo>
                  <a:pt x="0" y="214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13110" y="287687"/>
            <a:ext cx="11491790" cy="6236500"/>
            <a:chOff x="313110" y="287687"/>
            <a:chExt cx="11491790" cy="6236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49" r="3139"/>
            <a:stretch/>
          </p:blipFill>
          <p:spPr>
            <a:xfrm rot="5400000">
              <a:off x="-2439866" y="3040664"/>
              <a:ext cx="6190369" cy="6844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49" r="3139"/>
            <a:stretch/>
          </p:blipFill>
          <p:spPr>
            <a:xfrm rot="5400000" flipV="1">
              <a:off x="8335230" y="3054518"/>
              <a:ext cx="6190369" cy="74897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789709" y="366934"/>
              <a:ext cx="11000511" cy="630593"/>
              <a:chOff x="1105764" y="366934"/>
              <a:chExt cx="10684456" cy="8112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flipV="1">
                <a:off x="1105764" y="373495"/>
                <a:ext cx="5738377" cy="80471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flipV="1">
                <a:off x="6051843" y="366934"/>
                <a:ext cx="5738377" cy="791763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313110" y="5869329"/>
              <a:ext cx="11491790" cy="635794"/>
              <a:chOff x="1105764" y="5700310"/>
              <a:chExt cx="10699135" cy="80481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rot="10800000" flipV="1">
                <a:off x="1105764" y="5742299"/>
                <a:ext cx="6190369" cy="76282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rot="10800000" flipV="1">
                <a:off x="5611090" y="5700310"/>
                <a:ext cx="6193809" cy="763248"/>
              </a:xfrm>
              <a:prstGeom prst="rect">
                <a:avLst/>
              </a:prstGeom>
            </p:spPr>
          </p:pic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14" y="2195463"/>
            <a:ext cx="2563091" cy="25630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701" y="2473076"/>
            <a:ext cx="2271414" cy="25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4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69000"/>
            </a:schemeClr>
          </a:solidFill>
          <a:scene3d>
            <a:camera prst="orthographicFront"/>
            <a:lightRig rig="threePt" dir="t"/>
          </a:scene3d>
          <a:sp3d>
            <a:bevelT w="311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298738" y="271463"/>
            <a:ext cx="11644313" cy="63865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92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4880" y="482202"/>
            <a:ext cx="2628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1891" y="1590198"/>
            <a:ext cx="11062421" cy="4025860"/>
            <a:chOff x="581891" y="1590198"/>
            <a:chExt cx="11062421" cy="4025860"/>
          </a:xfrm>
        </p:grpSpPr>
        <p:grpSp>
          <p:nvGrpSpPr>
            <p:cNvPr id="9" name="Group 8"/>
            <p:cNvGrpSpPr/>
            <p:nvPr/>
          </p:nvGrpSpPr>
          <p:grpSpPr>
            <a:xfrm>
              <a:off x="581891" y="1590198"/>
              <a:ext cx="11062421" cy="4025860"/>
              <a:chOff x="4057646" y="1937883"/>
              <a:chExt cx="7774782" cy="284271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" name="Flowchart: Direct Access Storage 6"/>
              <p:cNvSpPr/>
              <p:nvPr/>
            </p:nvSpPr>
            <p:spPr>
              <a:xfrm flipH="1">
                <a:off x="4217191" y="2183126"/>
                <a:ext cx="7615237" cy="2597467"/>
              </a:xfrm>
              <a:prstGeom prst="flowChartMagneticDrum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z="-6350">
                <a:bevelT w="266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57646" y="1937883"/>
                <a:ext cx="2719393" cy="283342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z="-6350">
                <a:bevelT w="1333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8175" y="2041885"/>
                <a:ext cx="2478336" cy="2586549"/>
              </a:xfrm>
              <a:prstGeom prst="ellipse">
                <a:avLst/>
              </a:prstGeom>
              <a:grpFill/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z="-6350"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4916137" y="2230472"/>
              <a:ext cx="5372100" cy="3170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z="-6350"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শফিকুল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সরুগ্রাম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ধুনট,বগুড়া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০১৭১০-০৫৬৫২৩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87" y="568983"/>
            <a:ext cx="1068630" cy="1092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1" y="5262982"/>
            <a:ext cx="1094509" cy="1119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99" y="533913"/>
            <a:ext cx="1068630" cy="1092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751" y="5374404"/>
            <a:ext cx="1068630" cy="1092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710" y="6323143"/>
            <a:ext cx="4066384" cy="682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sp>
        <p:nvSpPr>
          <p:cNvPr id="18" name="Flowchart: Alternate Process 17"/>
          <p:cNvSpPr/>
          <p:nvPr/>
        </p:nvSpPr>
        <p:spPr>
          <a:xfrm>
            <a:off x="273844" y="235744"/>
            <a:ext cx="11644313" cy="63865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92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2865" y="5223246"/>
            <a:ext cx="1745402" cy="1551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74356" y="5343302"/>
            <a:ext cx="1745402" cy="15517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54282" y="106478"/>
            <a:ext cx="1745402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  <a:scene3d>
            <a:camera prst="orthographicFront"/>
            <a:lightRig rig="threePt" dir="t"/>
          </a:scene3d>
          <a:sp3d>
            <a:bevelT w="311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73844" y="235744"/>
            <a:ext cx="11644313" cy="63865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scene3d>
            <a:camera prst="orthographicFront"/>
            <a:lightRig rig="threePt" dir="t"/>
          </a:scene3d>
          <a:sp3d>
            <a:bevelT w="292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928" y="6316568"/>
            <a:ext cx="4066384" cy="682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7209" y="443004"/>
            <a:ext cx="570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1079" y="1865375"/>
            <a:ext cx="10149842" cy="4215447"/>
            <a:chOff x="1021079" y="1865375"/>
            <a:chExt cx="10149842" cy="4215447"/>
          </a:xfrm>
        </p:grpSpPr>
        <p:grpSp>
          <p:nvGrpSpPr>
            <p:cNvPr id="12" name="Group 11"/>
            <p:cNvGrpSpPr/>
            <p:nvPr/>
          </p:nvGrpSpPr>
          <p:grpSpPr>
            <a:xfrm>
              <a:off x="1021079" y="1865375"/>
              <a:ext cx="10149842" cy="4215447"/>
              <a:chOff x="1021079" y="1865375"/>
              <a:chExt cx="10149842" cy="4215447"/>
            </a:xfrm>
          </p:grpSpPr>
          <p:sp>
            <p:nvSpPr>
              <p:cNvPr id="10" name="Flowchart: Card 9"/>
              <p:cNvSpPr/>
              <p:nvPr/>
            </p:nvSpPr>
            <p:spPr>
              <a:xfrm flipH="1">
                <a:off x="1021079" y="1865375"/>
                <a:ext cx="10149842" cy="4215447"/>
              </a:xfrm>
              <a:prstGeom prst="flowChartPunchedCar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3365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03361" y="2538977"/>
                <a:ext cx="607161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আমার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পিঁপড়ে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ঘুঘু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পাঠ্যাংশঃ-এক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পিঁপড়ের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খুব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পিপাসা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………..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বন্ধু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619" y="2105891"/>
              <a:ext cx="3032798" cy="3726873"/>
            </a:xfrm>
            <a:prstGeom prst="rect">
              <a:avLst/>
            </a:prstGeom>
            <a:effectLst>
              <a:softEdge rad="317500"/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25465" y="5230851"/>
            <a:ext cx="1745402" cy="1551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84213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09354" y="75440"/>
            <a:ext cx="1745402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873" y="1737982"/>
            <a:ext cx="111825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১ গল্পকথা শুনে বুঝে আনন্দ লাভ করবে।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.1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গল্পকথা বলতে পারবে।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.4.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১ প্রমিত উচ্চারণে পাঠ্যাংশটুকু পড়তে 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latin typeface="NikoshBAN" pitchFamily="2" charset="0"/>
                <a:cs typeface="NikoshBAN" pitchFamily="2" charset="0"/>
              </a:rPr>
              <a:t>পারবে।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সহজ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বাক্য লিখতে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570" y="431375"/>
            <a:ext cx="316445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22250" prst="slope"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8722">
            <a:off x="8908229" y="4097050"/>
            <a:ext cx="2494442" cy="25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9675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42340" y="5168067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8" y="2170419"/>
            <a:ext cx="4709379" cy="2900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7581" y="2170418"/>
            <a:ext cx="5359790" cy="2900803"/>
          </a:xfrm>
          <a:prstGeom prst="round2DiagRect">
            <a:avLst>
              <a:gd name="adj1" fmla="val 16667"/>
              <a:gd name="adj2" fmla="val 0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20748" y="56578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1588" y="5257741"/>
            <a:ext cx="414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8833" y="5257741"/>
            <a:ext cx="2882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4241" y="5282576"/>
            <a:ext cx="406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3337" y="5282576"/>
            <a:ext cx="2547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654" y="1422580"/>
            <a:ext cx="10953799" cy="6694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820" y="445130"/>
            <a:ext cx="430876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15900" h="165100" prst="slop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এসো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7507" y="2376356"/>
            <a:ext cx="3981926" cy="3009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9499" y="3001063"/>
            <a:ext cx="2352422" cy="19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044" y="1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5472" y="5027721"/>
            <a:ext cx="10499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পিঁপড়েটাকে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5471" y="4987272"/>
            <a:ext cx="10499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পিপাসা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6" y="2265732"/>
            <a:ext cx="1219048" cy="256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75" y="1792059"/>
            <a:ext cx="1219048" cy="25650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45402" y="306705"/>
            <a:ext cx="8894888" cy="4656406"/>
            <a:chOff x="1745402" y="306705"/>
            <a:chExt cx="8894888" cy="4656406"/>
          </a:xfrm>
        </p:grpSpPr>
        <p:grpSp>
          <p:nvGrpSpPr>
            <p:cNvPr id="6" name="Group 5"/>
            <p:cNvGrpSpPr/>
            <p:nvPr/>
          </p:nvGrpSpPr>
          <p:grpSpPr>
            <a:xfrm>
              <a:off x="1745402" y="306705"/>
              <a:ext cx="8894888" cy="4656406"/>
              <a:chOff x="1745402" y="398746"/>
              <a:chExt cx="8894888" cy="465640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5402" y="398746"/>
                <a:ext cx="8894888" cy="465640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3403" y="2312963"/>
                <a:ext cx="1856213" cy="202473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034992">
                <a:off x="2649027" y="3457292"/>
                <a:ext cx="1583661" cy="158366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32981" y="2422793"/>
              <a:ext cx="1584165" cy="1145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4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25426"/>
            <a:ext cx="12192000" cy="72834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55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73" y="89524"/>
            <a:ext cx="8937513" cy="51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57" y="253049"/>
            <a:ext cx="3518753" cy="3536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1350" flipH="1">
            <a:off x="5168801" y="1201981"/>
            <a:ext cx="1842655" cy="1577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951">
            <a:off x="5152898" y="1914010"/>
            <a:ext cx="741227" cy="556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8189">
            <a:off x="2004357" y="2663188"/>
            <a:ext cx="1616595" cy="1550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5426"/>
            <a:ext cx="1745402" cy="155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86069" y="-328580"/>
            <a:ext cx="1745402" cy="1551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81765" y="5369728"/>
            <a:ext cx="1745402" cy="1551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6" y="5221284"/>
            <a:ext cx="1745402" cy="15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4266" y="5135393"/>
            <a:ext cx="10430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সাঁতরে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7" y="2021222"/>
            <a:ext cx="1219048" cy="2565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98" y="1660805"/>
            <a:ext cx="1219048" cy="25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21523 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8" y="9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38" y="531745"/>
            <a:ext cx="8839452" cy="4525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418494"/>
            <a:ext cx="2738034" cy="275172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45676" y="2429033"/>
            <a:ext cx="1744781" cy="1835064"/>
            <a:chOff x="3188401" y="2319412"/>
            <a:chExt cx="1806117" cy="1813568"/>
          </a:xfrm>
        </p:grpSpPr>
        <p:grpSp>
          <p:nvGrpSpPr>
            <p:cNvPr id="6" name="Group 5"/>
            <p:cNvGrpSpPr/>
            <p:nvPr/>
          </p:nvGrpSpPr>
          <p:grpSpPr>
            <a:xfrm>
              <a:off x="3188401" y="2988601"/>
              <a:ext cx="938779" cy="1144379"/>
              <a:chOff x="3188401" y="2988601"/>
              <a:chExt cx="938779" cy="11443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23430" flipH="1">
                <a:off x="3087012" y="3207954"/>
                <a:ext cx="1141557" cy="702851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24" t="15690" r="7588" b="23329"/>
              <a:stretch/>
            </p:blipFill>
            <p:spPr>
              <a:xfrm flipH="1">
                <a:off x="3188401" y="3087522"/>
                <a:ext cx="938779" cy="1045458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86395" flipH="1">
              <a:off x="3563377" y="2397031"/>
              <a:ext cx="1508760" cy="135352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97310" y="5008366"/>
            <a:ext cx="1106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পাতাটাকে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ডাঙায়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1" y="1923707"/>
            <a:ext cx="1219048" cy="25650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676" y="1909814"/>
            <a:ext cx="1219048" cy="25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23685 0.1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5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452</Words>
  <Application>Microsoft Office PowerPoint</Application>
  <PresentationFormat>Widescreen</PresentationFormat>
  <Paragraphs>83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45</cp:revision>
  <dcterms:created xsi:type="dcterms:W3CDTF">2019-11-19T15:07:08Z</dcterms:created>
  <dcterms:modified xsi:type="dcterms:W3CDTF">2019-12-28T02:42:32Z</dcterms:modified>
</cp:coreProperties>
</file>