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65" r:id="rId4"/>
    <p:sldId id="26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C0F63-7E9D-4132-B024-2A8BAB05FBBD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B0881F-9062-4E67-9F9C-A0D3056CA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916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D44E66D-7E7B-441F-91E3-E3D417686513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6BAC1D5-6952-4956-81C9-23C872397F2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855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4E66D-7E7B-441F-91E3-E3D417686513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C1D5-6952-4956-81C9-23C872397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35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4E66D-7E7B-441F-91E3-E3D417686513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C1D5-6952-4956-81C9-23C872397F2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462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4E66D-7E7B-441F-91E3-E3D417686513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C1D5-6952-4956-81C9-23C872397F2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87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4E66D-7E7B-441F-91E3-E3D417686513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C1D5-6952-4956-81C9-23C872397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756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4E66D-7E7B-441F-91E3-E3D417686513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C1D5-6952-4956-81C9-23C872397F2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806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4E66D-7E7B-441F-91E3-E3D417686513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C1D5-6952-4956-81C9-23C872397F2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102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4E66D-7E7B-441F-91E3-E3D417686513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C1D5-6952-4956-81C9-23C872397F2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352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4E66D-7E7B-441F-91E3-E3D417686513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C1D5-6952-4956-81C9-23C872397F2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0161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4E66D-7E7B-441F-91E3-E3D417686513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C1D5-6952-4956-81C9-23C872397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654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4E66D-7E7B-441F-91E3-E3D417686513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C1D5-6952-4956-81C9-23C872397F2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061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4E66D-7E7B-441F-91E3-E3D417686513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C1D5-6952-4956-81C9-23C872397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142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4E66D-7E7B-441F-91E3-E3D417686513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C1D5-6952-4956-81C9-23C872397F2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636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4E66D-7E7B-441F-91E3-E3D417686513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C1D5-6952-4956-81C9-23C872397F2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0785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4E66D-7E7B-441F-91E3-E3D417686513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C1D5-6952-4956-81C9-23C872397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195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4E66D-7E7B-441F-91E3-E3D417686513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C1D5-6952-4956-81C9-23C872397F2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983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4E66D-7E7B-441F-91E3-E3D417686513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C1D5-6952-4956-81C9-23C872397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331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D44E66D-7E7B-441F-91E3-E3D417686513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6BAC1D5-6952-4956-81C9-23C872397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862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09" y="651164"/>
            <a:ext cx="10612581" cy="552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112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trellis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607435" y="668049"/>
            <a:ext cx="4946073" cy="1066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6439765" y="1131287"/>
            <a:ext cx="4682836" cy="80356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 work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1517072" y="2134853"/>
            <a:ext cx="3927764" cy="803564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COLUMN A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</a:t>
            </a:r>
            <a:r>
              <a:rPr lang="en-US" dirty="0" smtClean="0"/>
              <a:t>						</a:t>
            </a:r>
            <a:endParaRPr lang="en-US" dirty="0"/>
          </a:p>
        </p:txBody>
      </p:sp>
      <p:sp>
        <p:nvSpPr>
          <p:cNvPr id="9" name="Flowchart: Alternate Process 8"/>
          <p:cNvSpPr/>
          <p:nvPr/>
        </p:nvSpPr>
        <p:spPr>
          <a:xfrm>
            <a:off x="5444836" y="2134853"/>
            <a:ext cx="3463636" cy="803564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COLUMN B                                                                            </a:t>
            </a:r>
            <a:r>
              <a:rPr lang="en-US" dirty="0" smtClean="0"/>
              <a:t>						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976908"/>
              </p:ext>
            </p:extLst>
          </p:nvPr>
        </p:nvGraphicFramePr>
        <p:xfrm>
          <a:off x="1484599" y="2917635"/>
          <a:ext cx="7391400" cy="30784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212106414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760711805"/>
                    </a:ext>
                  </a:extLst>
                </a:gridCol>
              </a:tblGrid>
              <a:tr h="2816497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difficult</a:t>
                      </a:r>
                    </a:p>
                    <a:p>
                      <a:pPr algn="l"/>
                      <a:endParaRPr lang="en-US" sz="2800" b="1" dirty="0" smtClean="0"/>
                    </a:p>
                    <a:p>
                      <a:pPr algn="l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Stuck</a:t>
                      </a:r>
                    </a:p>
                    <a:p>
                      <a:pPr algn="l"/>
                      <a:endParaRPr lang="en-US" sz="2800" b="1" dirty="0" smtClean="0"/>
                    </a:p>
                    <a:p>
                      <a:pPr algn="l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Traffic</a:t>
                      </a:r>
                    </a:p>
                    <a:p>
                      <a:pPr algn="l"/>
                      <a:endParaRPr lang="en-US" sz="2800" b="1" dirty="0" smtClean="0"/>
                    </a:p>
                    <a:p>
                      <a:pPr algn="l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Direction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route</a:t>
                      </a:r>
                      <a:endParaRPr lang="en-US" sz="28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en-US" sz="2800" b="1" dirty="0" smtClean="0"/>
                    </a:p>
                    <a:p>
                      <a:pPr algn="l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complicated</a:t>
                      </a:r>
                    </a:p>
                    <a:p>
                      <a:pPr algn="l"/>
                      <a:endParaRPr lang="en-US" sz="2800" b="1" dirty="0" smtClean="0"/>
                    </a:p>
                    <a:p>
                      <a:pPr algn="l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jammed</a:t>
                      </a:r>
                    </a:p>
                    <a:p>
                      <a:pPr algn="l"/>
                      <a:endParaRPr lang="en-US" sz="2800" b="1" dirty="0" smtClean="0"/>
                    </a:p>
                    <a:p>
                      <a:pPr algn="l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travel</a:t>
                      </a:r>
                      <a:endParaRPr lang="en-US" sz="28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4270355"/>
                  </a:ext>
                </a:extLst>
              </a:tr>
            </a:tbl>
          </a:graphicData>
        </a:graphic>
      </p:graphicFrame>
      <p:cxnSp>
        <p:nvCxnSpPr>
          <p:cNvPr id="3" name="Straight Connector 2"/>
          <p:cNvCxnSpPr/>
          <p:nvPr/>
        </p:nvCxnSpPr>
        <p:spPr>
          <a:xfrm>
            <a:off x="2843213" y="3300413"/>
            <a:ext cx="2710295" cy="77152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734541" y="4100421"/>
            <a:ext cx="2710295" cy="77152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734540" y="4985351"/>
            <a:ext cx="2710295" cy="77152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080471" y="3271930"/>
            <a:ext cx="2250929" cy="236989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5382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lgChe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798618" y="817418"/>
            <a:ext cx="5874327" cy="142701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08364" y="2923310"/>
            <a:ext cx="10501744" cy="247996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0" lvl="5" indent="-571500" algn="ctr">
              <a:buFont typeface="Wingdings" panose="05000000000000000000" pitchFamily="2" charset="2"/>
              <a:buChar char="v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Tarun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went  to his new school by?	 	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Tarun’s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father left him ?</a:t>
            </a:r>
          </a:p>
          <a:p>
            <a:pPr marL="2571750" lvl="4" indent="-742950" algn="ctr"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rccehed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school after minutes 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388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54728" y="692727"/>
            <a:ext cx="8672943" cy="5043055"/>
            <a:chOff x="1219200" y="0"/>
            <a:chExt cx="9958397" cy="6539345"/>
          </a:xfrm>
        </p:grpSpPr>
        <p:grpSp>
          <p:nvGrpSpPr>
            <p:cNvPr id="3" name="Group 2"/>
            <p:cNvGrpSpPr/>
            <p:nvPr/>
          </p:nvGrpSpPr>
          <p:grpSpPr>
            <a:xfrm>
              <a:off x="1219200" y="0"/>
              <a:ext cx="8908473" cy="6539345"/>
              <a:chOff x="2272145" y="0"/>
              <a:chExt cx="7190509" cy="6539345"/>
            </a:xfrm>
          </p:grpSpPr>
          <p:sp>
            <p:nvSpPr>
              <p:cNvPr id="6" name="Isosceles Triangle 5"/>
              <p:cNvSpPr/>
              <p:nvPr/>
            </p:nvSpPr>
            <p:spPr>
              <a:xfrm>
                <a:off x="2272145" y="0"/>
                <a:ext cx="7190509" cy="3269673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854037" y="3269673"/>
                <a:ext cx="6192982" cy="3269672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3892207" y="1630325"/>
              <a:ext cx="3823856" cy="1077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Home work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664623" y="3519960"/>
              <a:ext cx="9512974" cy="1716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Write a paragraph</a:t>
              </a:r>
            </a:p>
            <a:p>
              <a:pPr algn="ctr"/>
              <a:r>
                <a:rPr lang="en-US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My first at the new schoo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endParaRPr 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8658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146" y="718704"/>
            <a:ext cx="8575964" cy="4624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1773382" y="5458691"/>
            <a:ext cx="7204363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Thanks all the best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5024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lgChe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0" y="595745"/>
            <a:ext cx="10875818" cy="5721927"/>
            <a:chOff x="234712" y="185230"/>
            <a:chExt cx="11790218" cy="6733309"/>
          </a:xfrm>
        </p:grpSpPr>
        <p:grpSp>
          <p:nvGrpSpPr>
            <p:cNvPr id="3" name="Group 2"/>
            <p:cNvGrpSpPr/>
            <p:nvPr/>
          </p:nvGrpSpPr>
          <p:grpSpPr>
            <a:xfrm>
              <a:off x="234712" y="185230"/>
              <a:ext cx="11790218" cy="6733309"/>
              <a:chOff x="1383011" y="565109"/>
              <a:chExt cx="9213555" cy="6289964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383011" y="565109"/>
                <a:ext cx="9213555" cy="6289964"/>
                <a:chOff x="1313739" y="290946"/>
                <a:chExt cx="9213555" cy="6289964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1313739" y="290946"/>
                  <a:ext cx="9213555" cy="6289964"/>
                  <a:chOff x="1286030" y="263237"/>
                  <a:chExt cx="9213555" cy="6289964"/>
                </a:xfrm>
              </p:grpSpPr>
              <p:grpSp>
                <p:nvGrpSpPr>
                  <p:cNvPr id="9" name="Group 8"/>
                  <p:cNvGrpSpPr/>
                  <p:nvPr/>
                </p:nvGrpSpPr>
                <p:grpSpPr>
                  <a:xfrm>
                    <a:off x="1286030" y="263237"/>
                    <a:ext cx="9213555" cy="6289964"/>
                    <a:chOff x="761717" y="349554"/>
                    <a:chExt cx="9213555" cy="6289964"/>
                  </a:xfrm>
                </p:grpSpPr>
                <p:grpSp>
                  <p:nvGrpSpPr>
                    <p:cNvPr id="13" name="Group 12"/>
                    <p:cNvGrpSpPr/>
                    <p:nvPr/>
                  </p:nvGrpSpPr>
                  <p:grpSpPr>
                    <a:xfrm>
                      <a:off x="761717" y="349554"/>
                      <a:ext cx="9213555" cy="6289964"/>
                      <a:chOff x="1053415" y="585082"/>
                      <a:chExt cx="9213555" cy="6289964"/>
                    </a:xfrm>
                  </p:grpSpPr>
                  <p:grpSp>
                    <p:nvGrpSpPr>
                      <p:cNvPr id="18" name="Group 17"/>
                      <p:cNvGrpSpPr/>
                      <p:nvPr/>
                    </p:nvGrpSpPr>
                    <p:grpSpPr>
                      <a:xfrm>
                        <a:off x="1053415" y="616527"/>
                        <a:ext cx="4488873" cy="6192982"/>
                        <a:chOff x="997528" y="346364"/>
                        <a:chExt cx="3879272" cy="5708072"/>
                      </a:xfrm>
                    </p:grpSpPr>
                    <p:sp>
                      <p:nvSpPr>
                        <p:cNvPr id="42" name="Rounded Rectangle 41"/>
                        <p:cNvSpPr/>
                        <p:nvPr/>
                      </p:nvSpPr>
                      <p:spPr>
                        <a:xfrm>
                          <a:off x="997528" y="346364"/>
                          <a:ext cx="3879272" cy="5708072"/>
                        </a:xfrm>
                        <a:prstGeom prst="roundRect">
                          <a:avLst/>
                        </a:prstGeom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3" name="Rounded Rectangle 42"/>
                        <p:cNvSpPr/>
                        <p:nvPr/>
                      </p:nvSpPr>
                      <p:spPr>
                        <a:xfrm>
                          <a:off x="1219200" y="595746"/>
                          <a:ext cx="3449782" cy="5181600"/>
                        </a:xfrm>
                        <a:prstGeom prst="roundRect">
                          <a:avLst/>
                        </a:prstGeom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ln w="76200">
                          <a:solidFill>
                            <a:schemeClr val="tx1"/>
                          </a:solidFill>
                          <a:prstDash val="sysDash"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9" name="Group 18"/>
                      <p:cNvGrpSpPr/>
                      <p:nvPr/>
                    </p:nvGrpSpPr>
                    <p:grpSpPr>
                      <a:xfrm>
                        <a:off x="5708824" y="585082"/>
                        <a:ext cx="4558146" cy="6289964"/>
                        <a:chOff x="997528" y="346364"/>
                        <a:chExt cx="3879272" cy="5708072"/>
                      </a:xfrm>
                    </p:grpSpPr>
                    <p:sp>
                      <p:nvSpPr>
                        <p:cNvPr id="40" name="Rounded Rectangle 39"/>
                        <p:cNvSpPr/>
                        <p:nvPr/>
                      </p:nvSpPr>
                      <p:spPr>
                        <a:xfrm>
                          <a:off x="997528" y="346364"/>
                          <a:ext cx="3879272" cy="5708072"/>
                        </a:xfrm>
                        <a:prstGeom prst="roundRect">
                          <a:avLst/>
                        </a:prstGeom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1" name="Rounded Rectangle 40"/>
                        <p:cNvSpPr/>
                        <p:nvPr/>
                      </p:nvSpPr>
                      <p:spPr>
                        <a:xfrm>
                          <a:off x="1219200" y="595746"/>
                          <a:ext cx="3449782" cy="5181600"/>
                        </a:xfrm>
                        <a:prstGeom prst="roundRect">
                          <a:avLst/>
                        </a:prstGeom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ln w="76200">
                          <a:solidFill>
                            <a:schemeClr val="tx1"/>
                          </a:solidFill>
                          <a:prstDash val="sysDash"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20" name="Group 19"/>
                      <p:cNvGrpSpPr/>
                      <p:nvPr/>
                    </p:nvGrpSpPr>
                    <p:grpSpPr>
                      <a:xfrm>
                        <a:off x="4915795" y="1682220"/>
                        <a:ext cx="1424937" cy="360220"/>
                        <a:chOff x="10726880" y="2029690"/>
                        <a:chExt cx="1424937" cy="360220"/>
                      </a:xfrm>
                    </p:grpSpPr>
                    <p:sp>
                      <p:nvSpPr>
                        <p:cNvPr id="37" name="Flowchart: Terminator 36"/>
                        <p:cNvSpPr/>
                        <p:nvPr/>
                      </p:nvSpPr>
                      <p:spPr>
                        <a:xfrm>
                          <a:off x="10776066" y="2078182"/>
                          <a:ext cx="1235824" cy="263236"/>
                        </a:xfrm>
                        <a:prstGeom prst="flowChartTerminator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8" name="Oval 37"/>
                        <p:cNvSpPr/>
                        <p:nvPr/>
                      </p:nvSpPr>
                      <p:spPr>
                        <a:xfrm flipH="1" flipV="1">
                          <a:off x="10726880" y="2029690"/>
                          <a:ext cx="292333" cy="36022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GB" dirty="0" smtClean="0"/>
                            <a:t>c</a:t>
                          </a:r>
                          <a:endParaRPr lang="en-US" dirty="0"/>
                        </a:p>
                      </p:txBody>
                    </p:sp>
                    <p:sp>
                      <p:nvSpPr>
                        <p:cNvPr id="39" name="Oval 38"/>
                        <p:cNvSpPr/>
                        <p:nvPr/>
                      </p:nvSpPr>
                      <p:spPr>
                        <a:xfrm flipH="1" flipV="1">
                          <a:off x="11804069" y="2029690"/>
                          <a:ext cx="347748" cy="36022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21" name="Group 20"/>
                      <p:cNvGrpSpPr/>
                      <p:nvPr/>
                    </p:nvGrpSpPr>
                    <p:grpSpPr>
                      <a:xfrm>
                        <a:off x="4857527" y="2341227"/>
                        <a:ext cx="1424937" cy="360220"/>
                        <a:chOff x="10726880" y="2029690"/>
                        <a:chExt cx="1424937" cy="360220"/>
                      </a:xfrm>
                    </p:grpSpPr>
                    <p:sp>
                      <p:nvSpPr>
                        <p:cNvPr id="34" name="Flowchart: Terminator 33"/>
                        <p:cNvSpPr/>
                        <p:nvPr/>
                      </p:nvSpPr>
                      <p:spPr>
                        <a:xfrm>
                          <a:off x="10776066" y="2078182"/>
                          <a:ext cx="1235824" cy="263236"/>
                        </a:xfrm>
                        <a:prstGeom prst="flowChartTerminator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5" name="Oval 34"/>
                        <p:cNvSpPr/>
                        <p:nvPr/>
                      </p:nvSpPr>
                      <p:spPr>
                        <a:xfrm flipH="1" flipV="1">
                          <a:off x="10726880" y="2029690"/>
                          <a:ext cx="292333" cy="36022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GB" dirty="0" smtClean="0"/>
                            <a:t>c</a:t>
                          </a:r>
                          <a:endParaRPr lang="en-US" dirty="0"/>
                        </a:p>
                      </p:txBody>
                    </p:sp>
                    <p:sp>
                      <p:nvSpPr>
                        <p:cNvPr id="36" name="Oval 35"/>
                        <p:cNvSpPr/>
                        <p:nvPr/>
                      </p:nvSpPr>
                      <p:spPr>
                        <a:xfrm flipH="1" flipV="1">
                          <a:off x="11804069" y="2029690"/>
                          <a:ext cx="347748" cy="36022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22" name="Group 21"/>
                      <p:cNvGrpSpPr/>
                      <p:nvPr/>
                    </p:nvGrpSpPr>
                    <p:grpSpPr>
                      <a:xfrm>
                        <a:off x="4935804" y="3039216"/>
                        <a:ext cx="1424937" cy="360220"/>
                        <a:chOff x="10726880" y="2029690"/>
                        <a:chExt cx="1424937" cy="360220"/>
                      </a:xfrm>
                    </p:grpSpPr>
                    <p:sp>
                      <p:nvSpPr>
                        <p:cNvPr id="31" name="Flowchart: Terminator 30"/>
                        <p:cNvSpPr/>
                        <p:nvPr/>
                      </p:nvSpPr>
                      <p:spPr>
                        <a:xfrm>
                          <a:off x="10776066" y="2078182"/>
                          <a:ext cx="1235824" cy="263236"/>
                        </a:xfrm>
                        <a:prstGeom prst="flowChartTerminator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2" name="Oval 31"/>
                        <p:cNvSpPr/>
                        <p:nvPr/>
                      </p:nvSpPr>
                      <p:spPr>
                        <a:xfrm flipH="1" flipV="1">
                          <a:off x="10726880" y="2029690"/>
                          <a:ext cx="292333" cy="36022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GB" dirty="0" smtClean="0"/>
                            <a:t>c</a:t>
                          </a:r>
                          <a:endParaRPr lang="en-US" dirty="0"/>
                        </a:p>
                      </p:txBody>
                    </p:sp>
                    <p:sp>
                      <p:nvSpPr>
                        <p:cNvPr id="33" name="Oval 32"/>
                        <p:cNvSpPr/>
                        <p:nvPr/>
                      </p:nvSpPr>
                      <p:spPr>
                        <a:xfrm flipH="1" flipV="1">
                          <a:off x="11804069" y="2029690"/>
                          <a:ext cx="347748" cy="36022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23" name="Group 22"/>
                      <p:cNvGrpSpPr/>
                      <p:nvPr/>
                    </p:nvGrpSpPr>
                    <p:grpSpPr>
                      <a:xfrm>
                        <a:off x="4891695" y="4524008"/>
                        <a:ext cx="1424937" cy="360220"/>
                        <a:chOff x="10726880" y="2029690"/>
                        <a:chExt cx="1424937" cy="360220"/>
                      </a:xfrm>
                    </p:grpSpPr>
                    <p:sp>
                      <p:nvSpPr>
                        <p:cNvPr id="28" name="Flowchart: Terminator 27"/>
                        <p:cNvSpPr/>
                        <p:nvPr/>
                      </p:nvSpPr>
                      <p:spPr>
                        <a:xfrm>
                          <a:off x="10776066" y="2078182"/>
                          <a:ext cx="1235824" cy="263236"/>
                        </a:xfrm>
                        <a:prstGeom prst="flowChartTerminator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9" name="Oval 28"/>
                        <p:cNvSpPr/>
                        <p:nvPr/>
                      </p:nvSpPr>
                      <p:spPr>
                        <a:xfrm flipH="1" flipV="1">
                          <a:off x="10726880" y="2029690"/>
                          <a:ext cx="292333" cy="36022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GB" dirty="0" smtClean="0"/>
                            <a:t>c</a:t>
                          </a:r>
                          <a:endParaRPr lang="en-US" dirty="0"/>
                        </a:p>
                      </p:txBody>
                    </p:sp>
                    <p:sp>
                      <p:nvSpPr>
                        <p:cNvPr id="30" name="Oval 29"/>
                        <p:cNvSpPr/>
                        <p:nvPr/>
                      </p:nvSpPr>
                      <p:spPr>
                        <a:xfrm flipH="1" flipV="1">
                          <a:off x="11804069" y="2029690"/>
                          <a:ext cx="347748" cy="36022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24" name="Group 23"/>
                      <p:cNvGrpSpPr/>
                      <p:nvPr/>
                    </p:nvGrpSpPr>
                    <p:grpSpPr>
                      <a:xfrm>
                        <a:off x="4961166" y="5294316"/>
                        <a:ext cx="1424937" cy="360220"/>
                        <a:chOff x="10726880" y="2029690"/>
                        <a:chExt cx="1424937" cy="360220"/>
                      </a:xfrm>
                    </p:grpSpPr>
                    <p:sp>
                      <p:nvSpPr>
                        <p:cNvPr id="25" name="Flowchart: Terminator 24"/>
                        <p:cNvSpPr/>
                        <p:nvPr/>
                      </p:nvSpPr>
                      <p:spPr>
                        <a:xfrm>
                          <a:off x="10776066" y="2078182"/>
                          <a:ext cx="1235824" cy="263236"/>
                        </a:xfrm>
                        <a:prstGeom prst="flowChartTerminator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6" name="Oval 25"/>
                        <p:cNvSpPr/>
                        <p:nvPr/>
                      </p:nvSpPr>
                      <p:spPr>
                        <a:xfrm flipH="1" flipV="1">
                          <a:off x="10726880" y="2029690"/>
                          <a:ext cx="292333" cy="36022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GB" dirty="0" smtClean="0"/>
                            <a:t>c</a:t>
                          </a:r>
                          <a:endParaRPr lang="en-US" dirty="0"/>
                        </a:p>
                      </p:txBody>
                    </p:sp>
                    <p:sp>
                      <p:nvSpPr>
                        <p:cNvPr id="27" name="Oval 26"/>
                        <p:cNvSpPr/>
                        <p:nvPr/>
                      </p:nvSpPr>
                      <p:spPr>
                        <a:xfrm flipH="1" flipV="1">
                          <a:off x="11804069" y="2029690"/>
                          <a:ext cx="347748" cy="36022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4" name="Group 13"/>
                    <p:cNvGrpSpPr/>
                    <p:nvPr/>
                  </p:nvGrpSpPr>
                  <p:grpSpPr>
                    <a:xfrm>
                      <a:off x="4710895" y="3559832"/>
                      <a:ext cx="1424937" cy="360220"/>
                      <a:chOff x="10726880" y="2029690"/>
                      <a:chExt cx="1424937" cy="360220"/>
                    </a:xfrm>
                  </p:grpSpPr>
                  <p:sp>
                    <p:nvSpPr>
                      <p:cNvPr id="15" name="Flowchart: Terminator 14"/>
                      <p:cNvSpPr/>
                      <p:nvPr/>
                    </p:nvSpPr>
                    <p:spPr>
                      <a:xfrm>
                        <a:off x="10776066" y="2078182"/>
                        <a:ext cx="1235824" cy="263236"/>
                      </a:xfrm>
                      <a:prstGeom prst="flowChartTerminator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" name="Oval 15"/>
                      <p:cNvSpPr/>
                      <p:nvPr/>
                    </p:nvSpPr>
                    <p:spPr>
                      <a:xfrm flipH="1" flipV="1">
                        <a:off x="10726880" y="2029690"/>
                        <a:ext cx="292333" cy="36022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GB" dirty="0" smtClean="0"/>
                          <a:t>c</a:t>
                        </a:r>
                        <a:endParaRPr lang="en-US" dirty="0"/>
                      </a:p>
                    </p:txBody>
                  </p:sp>
                  <p:sp>
                    <p:nvSpPr>
                      <p:cNvPr id="17" name="Oval 16"/>
                      <p:cNvSpPr/>
                      <p:nvPr/>
                    </p:nvSpPr>
                    <p:spPr>
                      <a:xfrm flipH="1" flipV="1">
                        <a:off x="11804069" y="2029690"/>
                        <a:ext cx="347748" cy="36022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0" name="Group 9"/>
                  <p:cNvGrpSpPr/>
                  <p:nvPr/>
                </p:nvGrpSpPr>
                <p:grpSpPr>
                  <a:xfrm>
                    <a:off x="1661704" y="775290"/>
                    <a:ext cx="3578413" cy="5513147"/>
                    <a:chOff x="1661704" y="775290"/>
                    <a:chExt cx="3578413" cy="5513147"/>
                  </a:xfrm>
                </p:grpSpPr>
                <p:pic>
                  <p:nvPicPr>
                    <p:cNvPr id="11" name="Picture 10"/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620188" y="775290"/>
                      <a:ext cx="2195601" cy="2822915"/>
                    </a:xfrm>
                    <a:prstGeom prst="ellipse">
                      <a:avLst/>
                    </a:prstGeom>
                    <a:ln w="190500" cap="rnd">
                      <a:solidFill>
                        <a:srgbClr val="C8C6BD"/>
                      </a:solidFill>
                      <a:prstDash val="solid"/>
                    </a:ln>
                    <a:effectLst>
                      <a:outerShdw blurRad="127000" algn="bl" rotWithShape="0">
                        <a:srgbClr val="000000"/>
                      </a:outerShdw>
                    </a:effectLst>
                    <a:scene3d>
                      <a:camera prst="perspectiveFront" fov="5400000"/>
                      <a:lightRig rig="threePt" dir="t">
                        <a:rot lat="0" lon="0" rev="19200000"/>
                      </a:lightRig>
                    </a:scene3d>
                    <a:sp3d extrusionH="25400">
                      <a:bevelT w="304800" h="152400" prst="hardEdge"/>
                      <a:extrusionClr>
                        <a:srgbClr val="000000"/>
                      </a:extrusionClr>
                    </a:sp3d>
                  </p:spPr>
                </p:pic>
                <p:sp>
                  <p:nvSpPr>
                    <p:cNvPr id="12" name="Rectangle 11"/>
                    <p:cNvSpPr/>
                    <p:nvPr/>
                  </p:nvSpPr>
                  <p:spPr>
                    <a:xfrm>
                      <a:off x="1661704" y="4132101"/>
                      <a:ext cx="3578413" cy="2156336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GB" sz="240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Md.Abul</a:t>
                      </a:r>
                      <a:r>
                        <a:rPr lang="en-GB" sz="24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Hossain</a:t>
                      </a:r>
                    </a:p>
                    <a:p>
                      <a:r>
                        <a:rPr lang="en-GB" sz="240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Asst</a:t>
                      </a:r>
                      <a:r>
                        <a:rPr lang="en-GB" sz="24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Teacher.</a:t>
                      </a:r>
                    </a:p>
                    <a:p>
                      <a:r>
                        <a:rPr lang="en-GB" sz="240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Banagram</a:t>
                      </a:r>
                      <a:r>
                        <a:rPr lang="en-GB" sz="24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Manik</a:t>
                      </a:r>
                      <a:r>
                        <a:rPr lang="en-GB" sz="24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Uddin High School.</a:t>
                      </a:r>
                    </a:p>
                    <a:p>
                      <a:r>
                        <a:rPr lang="en-GB" sz="240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Sarishabari,jamalpur</a:t>
                      </a:r>
                      <a:r>
                        <a:rPr lang="en-GB" sz="24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r>
                        <a:rPr lang="en-GB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</p:grpSp>
            <p:sp>
              <p:nvSpPr>
                <p:cNvPr id="8" name="Rectangle 7"/>
                <p:cNvSpPr/>
                <p:nvPr/>
              </p:nvSpPr>
              <p:spPr>
                <a:xfrm>
                  <a:off x="6591632" y="2967335"/>
                  <a:ext cx="3582178" cy="152248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GB" sz="2800" dirty="0" smtClean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Class-Six</a:t>
                  </a:r>
                </a:p>
                <a:p>
                  <a:r>
                    <a:rPr lang="en-GB" sz="2800" dirty="0" smtClean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Subject-English 1</a:t>
                  </a:r>
                  <a:r>
                    <a:rPr lang="en-GB" sz="2800" baseline="30000" dirty="0" smtClean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st</a:t>
                  </a:r>
                  <a:r>
                    <a:rPr lang="en-GB" sz="2800" dirty="0" smtClean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paper.</a:t>
                  </a:r>
                </a:p>
                <a:p>
                  <a:r>
                    <a:rPr lang="en-GB" sz="2800" dirty="0" smtClean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Unit-One</a:t>
                  </a:r>
                </a:p>
              </p:txBody>
            </p:sp>
          </p:grpSp>
          <p:sp>
            <p:nvSpPr>
              <p:cNvPr id="6" name="Oval 5"/>
              <p:cNvSpPr/>
              <p:nvPr/>
            </p:nvSpPr>
            <p:spPr>
              <a:xfrm>
                <a:off x="6715698" y="1145803"/>
                <a:ext cx="3176447" cy="81726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Identity</a:t>
                </a:r>
                <a:endPara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77413" y="940133"/>
              <a:ext cx="1038468" cy="52235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47111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27" y="716974"/>
            <a:ext cx="10834255" cy="4450771"/>
          </a:xfrm>
          <a:prstGeom prst="rect">
            <a:avLst/>
          </a:prstGeom>
        </p:spPr>
      </p:pic>
      <p:sp>
        <p:nvSpPr>
          <p:cNvPr id="4" name="Flowchart: Process 3"/>
          <p:cNvSpPr/>
          <p:nvPr/>
        </p:nvSpPr>
        <p:spPr>
          <a:xfrm>
            <a:off x="914401" y="5334000"/>
            <a:ext cx="10086108" cy="803564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 ? What can see ?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1707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8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Down Ribbon 1"/>
          <p:cNvSpPr/>
          <p:nvPr/>
        </p:nvSpPr>
        <p:spPr>
          <a:xfrm>
            <a:off x="886691" y="2576945"/>
            <a:ext cx="10363200" cy="2646219"/>
          </a:xfrm>
          <a:prstGeom prst="ellipseRibbon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Unite –One</a:t>
            </a:r>
          </a:p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Lesson-One</a:t>
            </a:r>
          </a:p>
          <a:p>
            <a:pPr algn="ctr"/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Going to 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school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2978726" y="637308"/>
            <a:ext cx="7176655" cy="1302327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Today ’ is lesson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9616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Down Arrow Callout 43"/>
          <p:cNvSpPr/>
          <p:nvPr/>
        </p:nvSpPr>
        <p:spPr>
          <a:xfrm>
            <a:off x="3241963" y="651164"/>
            <a:ext cx="6276110" cy="990600"/>
          </a:xfrm>
          <a:prstGeom prst="downArrowCallou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  <a:endParaRPr lang="en-US" sz="4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52946" y="2022763"/>
            <a:ext cx="101276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completing the lesson students will be able to………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 and understand text.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Talk about people , places and familiar objects in short and simple sentences.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a paragraph.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2730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16728" y="1468580"/>
            <a:ext cx="7357686" cy="4835237"/>
            <a:chOff x="2535382" y="1523999"/>
            <a:chExt cx="7357686" cy="483523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8095" t="12698" r="29682" b="7937"/>
            <a:stretch/>
          </p:blipFill>
          <p:spPr>
            <a:xfrm>
              <a:off x="2535382" y="1638299"/>
              <a:ext cx="3650672" cy="4523659"/>
            </a:xfrm>
            <a:prstGeom prst="rect">
              <a:avLst/>
            </a:prstGeom>
            <a:ln w="38100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</p:pic>
        <p:pic>
          <p:nvPicPr>
            <p:cNvPr id="3" name="Picture 2" descr="sayeed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86053" y="1523999"/>
              <a:ext cx="3707015" cy="4835237"/>
            </a:xfrm>
            <a:prstGeom prst="rect">
              <a:avLst/>
            </a:prstGeom>
          </p:spPr>
        </p:pic>
      </p:grpSp>
      <p:sp>
        <p:nvSpPr>
          <p:cNvPr id="6" name="Flowchart: Alternate Process 5"/>
          <p:cNvSpPr/>
          <p:nvPr/>
        </p:nvSpPr>
        <p:spPr>
          <a:xfrm>
            <a:off x="1302327" y="633995"/>
            <a:ext cx="10113817" cy="751607"/>
          </a:xfrm>
          <a:prstGeom prst="flowChartAlternate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 to section-A and try to know about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Tarun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9342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774" t="36576" r="34042" b="32859"/>
          <a:stretch/>
        </p:blipFill>
        <p:spPr>
          <a:xfrm>
            <a:off x="2306781" y="2022764"/>
            <a:ext cx="6553200" cy="4267200"/>
          </a:xfrm>
          <a:prstGeom prst="rect">
            <a:avLst/>
          </a:prstGeom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Flowchart: Alternate Process 2"/>
          <p:cNvSpPr/>
          <p:nvPr/>
        </p:nvSpPr>
        <p:spPr>
          <a:xfrm>
            <a:off x="3920836" y="651164"/>
            <a:ext cx="3325091" cy="540327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Section-A1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651164" y="1191491"/>
            <a:ext cx="10404763" cy="692727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 write down similar information about yourself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23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3455" y="3826501"/>
            <a:ext cx="10972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ﬁrst day at the new school was interesting. I was going to school with my father in a rickshaw. We reached school after ﬁfteen minutes . My father said good bye and left me at the school gate. I went in and found that everyone had gone to class. I walked into my classroom and found a seat. After some time a teacher came and warmly greeted us. I found the students very  friendly in my new class.</a:t>
            </a:r>
          </a:p>
        </p:txBody>
      </p:sp>
      <p:sp>
        <p:nvSpPr>
          <p:cNvPr id="4" name="Rectangle 3"/>
          <p:cNvSpPr/>
          <p:nvPr/>
        </p:nvSpPr>
        <p:spPr>
          <a:xfrm>
            <a:off x="665017" y="625871"/>
            <a:ext cx="10834255" cy="1200329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n-A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Section – B. Read the following passage about </a:t>
            </a:r>
            <a:r>
              <a:rPr lang="en-AU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Tarun’s</a:t>
            </a:r>
            <a:r>
              <a:rPr lang="en-A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day in the new school.</a:t>
            </a:r>
          </a:p>
        </p:txBody>
      </p:sp>
    </p:spTree>
    <p:extLst>
      <p:ext uri="{BB962C8B-B14F-4D97-AF65-F5344CB8AC3E}">
        <p14:creationId xmlns:p14="http://schemas.microsoft.com/office/powerpoint/2010/main" val="2726585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246909" y="803564"/>
            <a:ext cx="9227127" cy="4871047"/>
            <a:chOff x="1163782" y="734291"/>
            <a:chExt cx="9227127" cy="4871047"/>
          </a:xfrm>
        </p:grpSpPr>
        <p:sp>
          <p:nvSpPr>
            <p:cNvPr id="2" name="Rounded Rectangle 1"/>
            <p:cNvSpPr/>
            <p:nvPr/>
          </p:nvSpPr>
          <p:spPr>
            <a:xfrm>
              <a:off x="3380509" y="734291"/>
              <a:ext cx="4239491" cy="85898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Key Word</a:t>
              </a:r>
              <a:endPara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163782" y="2189018"/>
              <a:ext cx="9227127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Interesting</a:t>
              </a:r>
            </a:p>
            <a:p>
              <a:r>
                <a:rPr lang="en-US" sz="36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Greet</a:t>
              </a:r>
            </a:p>
            <a:p>
              <a:r>
                <a:rPr lang="en-US" sz="36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Receive</a:t>
              </a:r>
            </a:p>
            <a:p>
              <a:r>
                <a:rPr lang="en-US" sz="36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Warmly</a:t>
              </a:r>
            </a:p>
            <a:p>
              <a:r>
                <a:rPr lang="en-US" sz="36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Enjoyable</a:t>
              </a:r>
            </a:p>
            <a:p>
              <a:r>
                <a:rPr lang="en-US" sz="36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Exciting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3435924" y="2576945"/>
              <a:ext cx="1454727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380508" y="3103418"/>
              <a:ext cx="1454727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380508" y="3647705"/>
              <a:ext cx="1454727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380508" y="4225637"/>
              <a:ext cx="1454727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435924" y="4738254"/>
              <a:ext cx="1454727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435924" y="5306291"/>
              <a:ext cx="1454727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987636" y="2389908"/>
              <a:ext cx="1579418" cy="374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BAN"/>
                </a:rPr>
                <a:t>মজা</a:t>
              </a:r>
              <a:r>
                <a:rPr lang="bn-IN" dirty="0" smtClean="0">
                  <a:latin typeface="NiKOSBAN"/>
                </a:rPr>
                <a:t>দার</a:t>
              </a:r>
              <a:endParaRPr lang="en-US" dirty="0">
                <a:latin typeface="NiKOSBAN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890651" y="2927659"/>
              <a:ext cx="13854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NiKOSBAN"/>
                </a:rPr>
                <a:t>ম</a:t>
              </a:r>
              <a:r>
                <a:rPr lang="bn-IN" dirty="0" smtClean="0">
                  <a:latin typeface="NiKOSBAN"/>
                </a:rPr>
                <a:t>হ্যৎ</a:t>
              </a:r>
              <a:endParaRPr lang="en-US" dirty="0">
                <a:latin typeface="NiKOSBAN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973778" y="3423246"/>
              <a:ext cx="9559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latin typeface="NiKOSBAN"/>
                </a:rPr>
                <a:t>গ্রহন</a:t>
              </a:r>
              <a:endParaRPr lang="en-US" dirty="0">
                <a:latin typeface="NiKOSBAN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918364" y="3944977"/>
              <a:ext cx="12053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latin typeface="NiKOSBAN"/>
                </a:rPr>
                <a:t>উষ্ণ</a:t>
              </a:r>
              <a:endParaRPr lang="en-US" dirty="0">
                <a:latin typeface="NiKOSBAN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925288" y="4525485"/>
              <a:ext cx="11499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latin typeface="NiKOSBAN"/>
                </a:rPr>
                <a:t>আনন্দ</a:t>
              </a:r>
              <a:endParaRPr lang="en-US" dirty="0">
                <a:latin typeface="NiKOSBAN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987635" y="5090162"/>
              <a:ext cx="13854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latin typeface="NiKOSBAN"/>
                </a:rPr>
                <a:t>উত্তেজিত</a:t>
              </a:r>
              <a:endParaRPr lang="en-US" dirty="0">
                <a:latin typeface="NiKOSB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92772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167</TotalTime>
  <Words>259</Words>
  <Application>Microsoft Office PowerPoint</Application>
  <PresentationFormat>Widescreen</PresentationFormat>
  <Paragraphs>68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Garamond</vt:lpstr>
      <vt:lpstr>NiKOSBAN</vt:lpstr>
      <vt:lpstr>Times New Roman</vt:lpstr>
      <vt:lpstr>Vrinda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ABUL HOSSAIN</dc:creator>
  <cp:lastModifiedBy>ABUL HOSSAIN</cp:lastModifiedBy>
  <cp:revision>28</cp:revision>
  <dcterms:created xsi:type="dcterms:W3CDTF">2019-12-23T03:09:52Z</dcterms:created>
  <dcterms:modified xsi:type="dcterms:W3CDTF">2019-12-28T14:08:13Z</dcterms:modified>
</cp:coreProperties>
</file>