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8" r:id="rId2"/>
    <p:sldId id="259" r:id="rId3"/>
    <p:sldId id="260" r:id="rId4"/>
    <p:sldId id="272" r:id="rId5"/>
    <p:sldId id="261" r:id="rId6"/>
    <p:sldId id="262" r:id="rId7"/>
    <p:sldId id="279" r:id="rId8"/>
    <p:sldId id="263" r:id="rId9"/>
    <p:sldId id="264" r:id="rId10"/>
    <p:sldId id="275" r:id="rId11"/>
    <p:sldId id="265" r:id="rId12"/>
    <p:sldId id="266" r:id="rId13"/>
    <p:sldId id="276" r:id="rId14"/>
    <p:sldId id="267" r:id="rId15"/>
    <p:sldId id="268" r:id="rId16"/>
    <p:sldId id="273" r:id="rId17"/>
    <p:sldId id="274" r:id="rId18"/>
    <p:sldId id="278" r:id="rId19"/>
    <p:sldId id="270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67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71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26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3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2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91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62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6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2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1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5.jpg"/><Relationship Id="rId7" Type="http://schemas.openxmlformats.org/officeDocument/2006/relationships/image" Target="../media/image27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8.jpg"/><Relationship Id="rId4" Type="http://schemas.openxmlformats.org/officeDocument/2006/relationships/image" Target="../media/image26.jp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0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05076" y="886087"/>
            <a:ext cx="399179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8120" y="424422"/>
            <a:ext cx="54008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826" y="3241584"/>
            <a:ext cx="4883672" cy="30868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4281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2387" y="715246"/>
            <a:ext cx="328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232" y="1576637"/>
            <a:ext cx="3731855" cy="2259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019721" y="4369299"/>
            <a:ext cx="7289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 কাকে বলে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4066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0" y="969181"/>
            <a:ext cx="2612695" cy="18770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57" y="989866"/>
            <a:ext cx="2851702" cy="18289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073" y="965902"/>
            <a:ext cx="2279611" cy="18464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181633" y="184512"/>
            <a:ext cx="342517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পরিবেশ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1633" y="4035534"/>
            <a:ext cx="7639682" cy="175432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তার প্রয়োজনে ঘর-বাড়ি, বাস-ট্রাক, নৌকা, রাস্তাঘাট, সেতু, স্কুল, কলেজ, হাসপাতাল ইত্যাদি তৈরি করে। এগুলো মানুষের তৈরি পরিবেশ নামে পরিচিত।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443" y="965902"/>
            <a:ext cx="2933700" cy="18529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3" y="4041159"/>
            <a:ext cx="2619375" cy="1743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734095" y="2846232"/>
            <a:ext cx="209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8507" y="2846231"/>
            <a:ext cx="2545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ঘরবাড়ি-রাস্তাঘাট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34895" y="2846231"/>
            <a:ext cx="260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বাস-ট্রাক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44209" y="2846230"/>
            <a:ext cx="204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সেতু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93073" y="5784234"/>
            <a:ext cx="1777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7103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833" y="495086"/>
            <a:ext cx="2008301" cy="16984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93" y="4009377"/>
            <a:ext cx="1887695" cy="1914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82" y="411760"/>
            <a:ext cx="1956584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723" y="1925314"/>
            <a:ext cx="1993678" cy="18311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850" y="4140416"/>
            <a:ext cx="1952424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537" y="4716690"/>
            <a:ext cx="2059614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59" y="1832445"/>
            <a:ext cx="1853687" cy="1924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Oval 9"/>
          <p:cNvSpPr/>
          <p:nvPr/>
        </p:nvSpPr>
        <p:spPr>
          <a:xfrm>
            <a:off x="3153174" y="2729531"/>
            <a:ext cx="2057938" cy="1898814"/>
          </a:xfrm>
          <a:prstGeom prst="ellipse">
            <a:avLst/>
          </a:prstGeom>
          <a:blipFill>
            <a:blip r:embed="rId9"/>
            <a:tile tx="0" ty="0" sx="100000" sy="100000" flip="none" algn="tl"/>
          </a:blip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পরিবেশের উপাদান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407262" y="2221411"/>
            <a:ext cx="340490" cy="50812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1"/>
          </p:cNvCxnSpPr>
          <p:nvPr/>
        </p:nvCxnSpPr>
        <p:spPr>
          <a:xfrm>
            <a:off x="5076817" y="4051846"/>
            <a:ext cx="727959" cy="35918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102509" y="4411350"/>
            <a:ext cx="41469" cy="55529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593823" y="4142646"/>
            <a:ext cx="677732" cy="29771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519749" y="3113452"/>
            <a:ext cx="633425" cy="24793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211112" y="3113452"/>
            <a:ext cx="730611" cy="24833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726966" y="2128550"/>
            <a:ext cx="353733" cy="60098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552416" y="361060"/>
            <a:ext cx="3936642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21045" y="992346"/>
            <a:ext cx="381013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গাছপালা, বনজঙল, সমুদ্র,পাহাড়, মাটি, পশু-পাখি, চাঁদ, তারা, নদী,মানুষ, এগুলো প্রাকৃতিক পরিবেশের উপাদান। এগুলো মানুষ তৈরি করতে পারে না।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2843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2913" y="463639"/>
            <a:ext cx="285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152" y="4793739"/>
            <a:ext cx="6452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পরিবেশের উপাদানগুলো কী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92" y="1675268"/>
            <a:ext cx="3238634" cy="26988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187439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9876" y="182320"/>
            <a:ext cx="3348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উপাদান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5696" y="820998"/>
            <a:ext cx="8248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পরিবেশকে প্রধানত দুটো ভাগে ভাগ করা যায়। যথাঃ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321" y="3211653"/>
            <a:ext cx="497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সজীব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61218" y="3103848"/>
            <a:ext cx="51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অজীব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41" y="3843132"/>
            <a:ext cx="2938948" cy="21455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97" y="3750179"/>
            <a:ext cx="3525122" cy="21223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2781837" y="1669796"/>
            <a:ext cx="6387921" cy="1544208"/>
            <a:chOff x="2781837" y="1669796"/>
            <a:chExt cx="6387921" cy="1544208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2807594" y="1714147"/>
              <a:ext cx="6362164" cy="3009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9144001" y="1669796"/>
              <a:ext cx="12878" cy="154420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2781837" y="1714147"/>
              <a:ext cx="12878" cy="145550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984628" y="6035380"/>
            <a:ext cx="2279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4146" y="5953295"/>
            <a:ext cx="1970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উড়োজাহাজ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135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94" y="1641419"/>
            <a:ext cx="2935710" cy="23720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240" y="1654730"/>
            <a:ext cx="3249220" cy="23720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210777" y="5546093"/>
            <a:ext cx="9504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2313" y="4268133"/>
            <a:ext cx="1906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8244" y="4268132"/>
            <a:ext cx="1339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112" y="1604623"/>
            <a:ext cx="3249220" cy="23720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9066889" y="4268132"/>
            <a:ext cx="1648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8386" y="564324"/>
            <a:ext cx="733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বলতো জীব পরিবেশের উপাদানের মধ্যে কী কী রয়েছে?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015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8" y="1449940"/>
            <a:ext cx="3647250" cy="27319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653" y="1422758"/>
            <a:ext cx="3683540" cy="27590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72" y="1422759"/>
            <a:ext cx="3348692" cy="27590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900380" y="5592044"/>
            <a:ext cx="8783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জড় পরিবেশের মুল উপাদান হলো মাটি, পানি এবং বায়ু।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1390" y="4551672"/>
            <a:ext cx="1749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8859" y="4551671"/>
            <a:ext cx="1510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2362" y="4551671"/>
            <a:ext cx="1577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2084" y="409567"/>
            <a:ext cx="5870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বলতো জড় পরিবেশের মূল উপাদান কী কী?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0592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4836" y="225242"/>
            <a:ext cx="4018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711173"/>
              </p:ext>
            </p:extLst>
          </p:nvPr>
        </p:nvGraphicFramePr>
        <p:xfrm>
          <a:off x="1722908" y="4202187"/>
          <a:ext cx="8128000" cy="237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জীব উপাদান</a:t>
                      </a:r>
                      <a:endParaRPr lang="en-US" sz="28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অজীব উপাদান</a:t>
                      </a:r>
                      <a:endParaRPr lang="en-US" sz="28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7351" y="3481117"/>
            <a:ext cx="10290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৫টি জীব উপাদান এবং ৫টি অজীব উপাদানের নাম লিখে ছকটি পূরণ করঃ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47" y="942358"/>
            <a:ext cx="3564517" cy="23971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3915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1386" y="695459"/>
            <a:ext cx="2833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702" y="1777284"/>
            <a:ext cx="100068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বহুনির্বাচনি প্রশ্নের উত্তর দাওঃ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পরিবেশকে প্রধানত কয়ভাগে ভাগ করা যায়?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(ক) ২                (খ) ৩              (গ) ৪               (ঘ) ৫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কোনটি প্রাকৃতিক পরিবেশের উপাদান?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রাস্তাঘাট                (খ) ঘরবাড়ি              (গ) বিদ্যালয়                (ঘ) পাহাড়-পর্বত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পরিবেশের প্রধান উপাদান হলো-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ii.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iii.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(খ)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(গ)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,ii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1107583" y="2685531"/>
            <a:ext cx="399245" cy="4135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8815589" y="3550847"/>
            <a:ext cx="412123" cy="42319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6349285" y="5209791"/>
            <a:ext cx="373486" cy="4121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891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345" y="1643322"/>
            <a:ext cx="3762744" cy="25039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430706" y="522600"/>
            <a:ext cx="2936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117" y="4621649"/>
            <a:ext cx="10818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মানুষের তৈরি এবং প্রাকৃতিকভাবে সৃষ্ট বস্তুগুলো সনাক্ত করে এগুলোর নাম তোমার নোট খাতায় লিখে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3693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561505"/>
            <a:ext cx="11706894" cy="62964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04" y="703975"/>
            <a:ext cx="2242117" cy="22583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73487" y="3809470"/>
            <a:ext cx="4687909" cy="255454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মরিয়ম খাতুন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শিক্ষিকা (আইসিটি)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চাঁদপাড়া সিনিয়র মাদ্রাসা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গোবিন্দগঞ্জ, গাইবান্ধা।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49106" y="917014"/>
            <a:ext cx="2337514" cy="17531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7096257" y="3373959"/>
            <a:ext cx="4443211" cy="31700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ষষ্ঠ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চতুর্থ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০/০/২০১৯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466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2906" y="409218"/>
            <a:ext cx="6130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শেষ করছি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8389" y="998568"/>
            <a:ext cx="508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7588" y="1816940"/>
            <a:ext cx="418576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138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cap="none" spc="0" dirty="0">
              <a:ln/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950" y="3718269"/>
            <a:ext cx="4281694" cy="25367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837933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67" y="1594899"/>
            <a:ext cx="3043191" cy="2230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488" y="1594898"/>
            <a:ext cx="3351281" cy="2230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035" y="1594898"/>
            <a:ext cx="3716875" cy="2230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4520484" y="604559"/>
            <a:ext cx="4984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267" y="3996501"/>
            <a:ext cx="26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 ও প্রাণী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18975" y="3996500"/>
            <a:ext cx="149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37073" y="3996499"/>
            <a:ext cx="2267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পাহাড়-পর্বত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0022" y="5460642"/>
            <a:ext cx="6156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5514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6496" y="646319"/>
            <a:ext cx="4443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17" y="1833562"/>
            <a:ext cx="3607883" cy="2457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496" y="1833562"/>
            <a:ext cx="3887906" cy="2457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272" y="1833562"/>
            <a:ext cx="3383655" cy="2457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236372" y="4443212"/>
            <a:ext cx="289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হাসপাতাল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7867" y="4443212"/>
            <a:ext cx="3026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68150" y="4443211"/>
            <a:ext cx="213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9376" y="5447763"/>
            <a:ext cx="7650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6249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0174" y="5161279"/>
            <a:ext cx="11025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ভারসাম্য এবং আমাদের জীবন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0175" y="927279"/>
            <a:ext cx="51257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75" y="1961680"/>
            <a:ext cx="4147686" cy="27004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515188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627" y="3214351"/>
            <a:ext cx="3408609" cy="34086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9261" y="1214676"/>
            <a:ext cx="2125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9261" y="2163651"/>
            <a:ext cx="81136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কী তা বলতে পারবে;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উপাদান সমূহ ব্যাখ্যা করতে পার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69594" y="376861"/>
            <a:ext cx="2997404" cy="299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243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99" y="721217"/>
            <a:ext cx="5344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 ভালোভাবে লক্ষ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989449"/>
              </p:ext>
            </p:extLst>
          </p:nvPr>
        </p:nvGraphicFramePr>
        <p:xfrm>
          <a:off x="3186113" y="3084513"/>
          <a:ext cx="58181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ackager Shell Object" showAsIcon="1" r:id="rId3" imgW="5817960" imgH="685800" progId="Package">
                  <p:embed/>
                </p:oleObj>
              </mc:Choice>
              <mc:Fallback>
                <p:oleObj name="Packager Shell Object" showAsIcon="1" r:id="rId3" imgW="58179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6113" y="3084513"/>
                        <a:ext cx="581818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5007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20662" y="4001805"/>
            <a:ext cx="7568009" cy="212365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সবকিছু নিয়েই আমাদের পরিবেশ। একটি স্থানের সকল জড় ও জীব নিয়েই সেখানকার পরিবেশ গঠিত হয়।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211392" y="238944"/>
            <a:ext cx="3657600" cy="971213"/>
            <a:chOff x="4095482" y="149249"/>
            <a:chExt cx="3657600" cy="971213"/>
          </a:xfrm>
          <a:noFill/>
        </p:grpSpPr>
        <p:sp>
          <p:nvSpPr>
            <p:cNvPr id="11" name="Down Ribbon 10"/>
            <p:cNvSpPr/>
            <p:nvPr/>
          </p:nvSpPr>
          <p:spPr>
            <a:xfrm>
              <a:off x="4095482" y="274128"/>
              <a:ext cx="3657600" cy="846334"/>
            </a:xfrm>
            <a:prstGeom prst="ribb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70867" y="149249"/>
              <a:ext cx="1738649" cy="76944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4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পরিবেশ</a:t>
              </a:r>
              <a:endPara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811" y="1008384"/>
            <a:ext cx="3387860" cy="22225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7" y="1008384"/>
            <a:ext cx="2967242" cy="22225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513" y="1008385"/>
            <a:ext cx="3339923" cy="22225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276487" y="3355474"/>
            <a:ext cx="2163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8149" y="3278225"/>
            <a:ext cx="220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79606" y="3278225"/>
            <a:ext cx="289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ঘর-বাড়ি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3" y="4278718"/>
            <a:ext cx="3194969" cy="17726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/>
          <p:cNvSpPr txBox="1"/>
          <p:nvPr/>
        </p:nvSpPr>
        <p:spPr>
          <a:xfrm>
            <a:off x="1012470" y="6051342"/>
            <a:ext cx="2691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হাসপাতাল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9876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2547" y="3812378"/>
            <a:ext cx="7578681" cy="255454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প্রাকৃতিকভাবে সৃষ্ট বস্তুগুলো নিয়ে যে পরিবেশ সৃষ্টি হয়েছে সেটাই প্রাকৃতিক পরিবেশ। এর মধ্যে জড় বস্তু ও জীব দুটোই রয়েছে যেগুলো মানুষ তৈরি করতে পারে না।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53859" y="144554"/>
            <a:ext cx="5615189" cy="1158357"/>
            <a:chOff x="3232597" y="335367"/>
            <a:chExt cx="5615189" cy="1158357"/>
          </a:xfrm>
          <a:blipFill>
            <a:blip r:embed="rId2"/>
            <a:tile tx="0" ty="0" sx="100000" sy="100000" flip="none" algn="tl"/>
          </a:blipFill>
        </p:grpSpPr>
        <p:sp>
          <p:nvSpPr>
            <p:cNvPr id="5" name="Down Ribbon 4"/>
            <p:cNvSpPr/>
            <p:nvPr/>
          </p:nvSpPr>
          <p:spPr>
            <a:xfrm>
              <a:off x="3232597" y="527808"/>
              <a:ext cx="5615189" cy="965916"/>
            </a:xfrm>
            <a:prstGeom prst="ribbon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84880" y="335367"/>
              <a:ext cx="3090929" cy="70788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প্রাকৃতিক পরিবেশ</a:t>
              </a:r>
              <a:endPara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19" y="3805495"/>
            <a:ext cx="3665897" cy="22382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33" y="905286"/>
            <a:ext cx="2828925" cy="20805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03" y="937488"/>
            <a:ext cx="2143125" cy="20483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912" y="914932"/>
            <a:ext cx="2825916" cy="2070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1047128" y="2985832"/>
            <a:ext cx="2315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746" y="914932"/>
            <a:ext cx="2971277" cy="2070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4148612" y="2986186"/>
            <a:ext cx="237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পাহাড়-পর্বত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6140" y="3060329"/>
            <a:ext cx="224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পশু-পাখি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46670" y="3060329"/>
            <a:ext cx="1854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চাঁদ-তারা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4323" y="6043758"/>
            <a:ext cx="2443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576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1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855</TotalTime>
  <Words>469</Words>
  <Application>Microsoft Office PowerPoint</Application>
  <PresentationFormat>Widescreen</PresentationFormat>
  <Paragraphs>100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Corbel</vt:lpstr>
      <vt:lpstr>NikoshBAN</vt:lpstr>
      <vt:lpstr>Wingdings</vt:lpstr>
      <vt:lpstr>Basis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Mitu</dc:creator>
  <cp:lastModifiedBy>Mitu</cp:lastModifiedBy>
  <cp:revision>137</cp:revision>
  <dcterms:created xsi:type="dcterms:W3CDTF">2019-11-23T03:37:07Z</dcterms:created>
  <dcterms:modified xsi:type="dcterms:W3CDTF">2019-12-28T07:09:42Z</dcterms:modified>
</cp:coreProperties>
</file>