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992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8D194-F4DF-40C8-856A-152C4AC74243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08360-2757-45A0-94D0-E926C96CD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1B98-FF5E-4093-8FCA-9CA367214345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132D-AE3A-4E8D-9F71-C212B3A0A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132D-AE3A-4E8D-9F71-C212B3A0AE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4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132D-AE3A-4E8D-9F71-C212B3A0AE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4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132D-AE3A-4E8D-9F71-C212B3A0AE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1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7132D-AE3A-4E8D-9F71-C212B3A0AE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0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2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A56E-79DB-4B09-A86F-EE67E5B4A3BB}" type="datetimeFigureOut">
              <a:rPr lang="en-US" smtClean="0"/>
              <a:t>12/28/2019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75E0-C050-4537-87AF-301F95B6D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4.jf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82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8036" y="180109"/>
            <a:ext cx="10654145" cy="88799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036" y="360217"/>
            <a:ext cx="1016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550916" y="1611689"/>
            <a:ext cx="3387585" cy="3132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66" y="1611689"/>
            <a:ext cx="3318017" cy="3132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48" y="1641940"/>
            <a:ext cx="3941570" cy="3072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31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0938 -0.7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3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73 -0.784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9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00755 -0.68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34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8" dur="7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392804" y="0"/>
            <a:ext cx="10180751" cy="168713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n w="38100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464" y="334852"/>
            <a:ext cx="843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about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prize-giving ceremony and find out difficult words.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33409"/>
            <a:ext cx="12192000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Flora’s best friend. They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area. Also they are both in class 7. But they go to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schools.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school holiday. Flora has come to visit Farabi. They are talking. Flora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about the prize-giving ceremony of Farabi’s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school. "Yesterday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our school prize-giving day,” Farabi says. “On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 our school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auditorium and its dais were brightly decorated. Prizes were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neatly displayed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dais. All the students were present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others, the guardians and some eminent persons of the locality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function,” Farabi continues. “The principal of PN College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thechief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did the function start?” Flora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asked. "OH,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started on time—just at 4 pm,” Farabi says. “Our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annual report. Then the Chief Guest gave a short speech. He highly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praisedthe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 of the school and 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SC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SSC Exam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results. Then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gave away the prizes among the students for their outstanding activities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you get any prize,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Arabia?”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enquires. "Yes,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did,”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Arabia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replies. “I’ve got two prizes---one for regular attendance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for good results in the last year-ending exams.”</a:t>
            </a:r>
          </a:p>
        </p:txBody>
      </p:sp>
    </p:spTree>
    <p:extLst>
      <p:ext uri="{BB962C8B-B14F-4D97-AF65-F5344CB8AC3E}">
        <p14:creationId xmlns:p14="http://schemas.microsoft.com/office/powerpoint/2010/main" val="35512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 Single Corner Rectangle 46"/>
          <p:cNvSpPr/>
          <p:nvPr/>
        </p:nvSpPr>
        <p:spPr>
          <a:xfrm>
            <a:off x="0" y="0"/>
            <a:ext cx="12192000" cy="6858000"/>
          </a:xfrm>
          <a:prstGeom prst="round1Rect">
            <a:avLst>
              <a:gd name="adj" fmla="val 329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51279" y="270456"/>
            <a:ext cx="7289442" cy="721217"/>
          </a:xfrm>
          <a:prstGeom prst="roundRect">
            <a:avLst>
              <a:gd name="adj" fmla="val 50000"/>
            </a:avLst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TimesNewRomanPS-BoldMT"/>
              </a:rPr>
              <a:t>Match words with their meanings.</a:t>
            </a:r>
            <a:endParaRPr lang="en-US" sz="3200" dirty="0"/>
          </a:p>
        </p:txBody>
      </p:sp>
      <p:sp>
        <p:nvSpPr>
          <p:cNvPr id="6" name="Frame 5"/>
          <p:cNvSpPr/>
          <p:nvPr/>
        </p:nvSpPr>
        <p:spPr>
          <a:xfrm>
            <a:off x="206062" y="1579678"/>
            <a:ext cx="11359166" cy="4087026"/>
          </a:xfrm>
          <a:prstGeom prst="frame">
            <a:avLst>
              <a:gd name="adj1" fmla="val 4136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194" y="1710022"/>
            <a:ext cx="11160116" cy="3299718"/>
            <a:chOff x="482958" y="1889162"/>
            <a:chExt cx="10982972" cy="329971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82958" y="2457804"/>
              <a:ext cx="10874215" cy="311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04523" y="1965459"/>
              <a:ext cx="1944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2958" y="2446986"/>
              <a:ext cx="266163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ceremony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eminent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praise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outstanding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display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000778" y="1889162"/>
              <a:ext cx="8465152" cy="3299718"/>
              <a:chOff x="2678806" y="1889162"/>
              <a:chExt cx="8465152" cy="329971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3325710" y="1889162"/>
                <a:ext cx="9918" cy="32354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678806" y="1889162"/>
                <a:ext cx="69288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Meaning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374215" y="2415782"/>
                <a:ext cx="7769743" cy="277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speak highly of something or somebody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extremely good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go to see a person or place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put something in a place where you can see it easily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function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people having lots of power and influence</a:t>
                </a:r>
              </a:p>
            </p:txBody>
          </p:sp>
        </p:grpSp>
      </p:grpSp>
      <p:cxnSp>
        <p:nvCxnSpPr>
          <p:cNvPr id="30" name="Straight Connector 29"/>
          <p:cNvCxnSpPr/>
          <p:nvPr/>
        </p:nvCxnSpPr>
        <p:spPr>
          <a:xfrm>
            <a:off x="1036112" y="2478331"/>
            <a:ext cx="2536336" cy="8391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84427" y="2990128"/>
            <a:ext cx="1989170" cy="11715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94474" y="3399171"/>
            <a:ext cx="1972663" cy="11990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410844" y="3806656"/>
            <a:ext cx="2262753" cy="8617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281138" y="2529708"/>
            <a:ext cx="2392459" cy="12769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53944" y="2990128"/>
            <a:ext cx="1619653" cy="12682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475E0-C050-4537-87AF-301F95B6D8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7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756598" y="180304"/>
            <a:ext cx="2678805" cy="6181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3763" y="927279"/>
            <a:ext cx="11964473" cy="85000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in pairs. Make questions and then choose answers from this table.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2045081"/>
            <a:ext cx="11964473" cy="44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2628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 rot="426098">
            <a:off x="81074" y="294239"/>
            <a:ext cx="2524259" cy="1468192"/>
          </a:xfrm>
          <a:prstGeom prst="cloud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175" y="5218696"/>
            <a:ext cx="865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: What did the Head teacher do at the beginning of the function?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5170" y="1143544"/>
            <a:ext cx="5491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S1 : Where was the prize-giving function held?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4919" y="1730293"/>
            <a:ext cx="481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S2 : In the school auditorium.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4919" y="2438844"/>
            <a:ext cx="728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: How was the chief guest at the function?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04919" y="3174573"/>
            <a:ext cx="258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S2 : Brightly.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5175" y="3855947"/>
            <a:ext cx="720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S1 : Who was the chief guest at the function?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95175" y="4560183"/>
            <a:ext cx="541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S2 : The principal of JFSC College.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5175" y="5922932"/>
            <a:ext cx="511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S2 : Read out the annual report.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3" grpId="0"/>
      <p:bldP spid="4" grpId="0"/>
      <p:bldP spid="5" grpId="0"/>
      <p:bldP spid="6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93812" y="168298"/>
            <a:ext cx="3409263" cy="5847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952" y="878841"/>
            <a:ext cx="98780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verbs in the box. Give their correct forms.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10803" y="1466274"/>
            <a:ext cx="9970394" cy="5204982"/>
            <a:chOff x="1064654" y="1466274"/>
            <a:chExt cx="9970394" cy="5204982"/>
          </a:xfrm>
        </p:grpSpPr>
        <p:sp>
          <p:nvSpPr>
            <p:cNvPr id="4" name="Rectangle 3"/>
            <p:cNvSpPr/>
            <p:nvPr/>
          </p:nvSpPr>
          <p:spPr>
            <a:xfrm>
              <a:off x="1064654" y="1466274"/>
              <a:ext cx="9970394" cy="52049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28800" y="1685281"/>
              <a:ext cx="7946265" cy="772732"/>
              <a:chOff x="1803042" y="1751527"/>
              <a:chExt cx="7946265" cy="7727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803042" y="1751527"/>
                <a:ext cx="0" cy="7583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803042" y="2495481"/>
                <a:ext cx="7946265" cy="287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803042" y="1751527"/>
                <a:ext cx="794626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736428" y="1751527"/>
                <a:ext cx="12879" cy="7727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1828800" y="1861261"/>
              <a:ext cx="79333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	 sing	 	speak	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874949" y="2881261"/>
            <a:ext cx="7933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</a:rPr>
              <a:t>At the end of the prize-giving function there ______________ a cultural show.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</a:rPr>
              <a:t>The students</a:t>
            </a:r>
            <a:r>
              <a:rPr lang="en-US" sz="2400" dirty="0" smtClean="0">
                <a:latin typeface="Times New Roman" panose="02020603050405020304" pitchFamily="18" charset="0"/>
              </a:rPr>
              <a:t>______________________________________ </a:t>
            </a:r>
            <a:r>
              <a:rPr lang="en-US" sz="2400" dirty="0">
                <a:latin typeface="Times New Roman" panose="02020603050405020304" pitchFamily="18" charset="0"/>
              </a:rPr>
              <a:t>songs, danced </a:t>
            </a:r>
            <a:r>
              <a:rPr lang="en-US" sz="2400" dirty="0" smtClean="0">
                <a:latin typeface="Times New Roman" panose="02020603050405020304" pitchFamily="18" charset="0"/>
              </a:rPr>
              <a:t>and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</a:rPr>
              <a:t>_________________ a one-act play. It was so good that everyone__________________ </a:t>
            </a:r>
            <a:r>
              <a:rPr lang="en-US" sz="2400" dirty="0">
                <a:latin typeface="Times New Roman" panose="02020603050405020304" pitchFamily="18" charset="0"/>
              </a:rPr>
              <a:t>highly of it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88495" y="2733599"/>
            <a:ext cx="98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was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696" y="3425780"/>
            <a:ext cx="143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sang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5385" y="4220089"/>
            <a:ext cx="144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staged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2048" y="4638244"/>
            <a:ext cx="159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spoke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/>
      <p:bldP spid="24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rved Up Ribbon 2"/>
          <p:cNvSpPr/>
          <p:nvPr/>
        </p:nvSpPr>
        <p:spPr>
          <a:xfrm>
            <a:off x="3649014" y="270457"/>
            <a:ext cx="4893972" cy="2356833"/>
          </a:xfrm>
          <a:prstGeom prst="ellipseRibbon2">
            <a:avLst>
              <a:gd name="adj1" fmla="val 25000"/>
              <a:gd name="adj2" fmla="val 100000"/>
              <a:gd name="adj3" fmla="val 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5" y="1087595"/>
            <a:ext cx="2265341" cy="1539695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506569" y="2897747"/>
            <a:ext cx="11178862" cy="2279560"/>
          </a:xfrm>
          <a:prstGeom prst="verticalScroll">
            <a:avLst>
              <a:gd name="adj" fmla="val 25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an e-mail to your friend about the last prize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ceremony of your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31" y="1191427"/>
            <a:ext cx="2113612" cy="14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716" y="0"/>
            <a:ext cx="10778568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19600" y="185530"/>
            <a:ext cx="3352800" cy="78187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39"/>
            <a:ext cx="706716" cy="6467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284" y="390939"/>
            <a:ext cx="706716" cy="6467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8238" y="1530627"/>
            <a:ext cx="257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8140" y="2146036"/>
            <a:ext cx="5035826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Anisul Haque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(English)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Jafargonj School &amp; College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Mahanagar, Rangpur.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1" y="2146876"/>
            <a:ext cx="1194881" cy="1432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298781" y="2115402"/>
            <a:ext cx="3604591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Today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Seven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45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86" y="2148435"/>
            <a:ext cx="1046764" cy="128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179385" y="1488349"/>
            <a:ext cx="171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461" y="106017"/>
            <a:ext cx="9568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answer the following questions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8" y="2188664"/>
            <a:ext cx="5110373" cy="3193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95" y="2188664"/>
            <a:ext cx="5266081" cy="3193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199861" y="933439"/>
            <a:ext cx="632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9" y="865123"/>
            <a:ext cx="492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occasion?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599" y="892465"/>
            <a:ext cx="454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they so happy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7339" y="6202017"/>
            <a:ext cx="80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Today we are going to………….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7" grpId="1"/>
      <p:bldP spid="10" grpId="0"/>
      <p:bldP spid="10" grpId="1"/>
      <p:bldP spid="11" grpId="0"/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590260" y="119270"/>
            <a:ext cx="6679095" cy="1762539"/>
          </a:xfrm>
          <a:prstGeom prst="wedgeEllipseCallout">
            <a:avLst>
              <a:gd name="adj1" fmla="val 18056"/>
              <a:gd name="adj2" fmla="val 103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Announcement</a:t>
            </a:r>
          </a:p>
        </p:txBody>
      </p:sp>
      <p:sp>
        <p:nvSpPr>
          <p:cNvPr id="6" name="Snip Same Side Corner Rectangle 5"/>
          <p:cNvSpPr/>
          <p:nvPr/>
        </p:nvSpPr>
        <p:spPr>
          <a:xfrm>
            <a:off x="1431235" y="3180013"/>
            <a:ext cx="6922117" cy="2926537"/>
          </a:xfrm>
          <a:prstGeom prst="snip2SameRect">
            <a:avLst>
              <a:gd name="adj1" fmla="val 10915"/>
              <a:gd name="adj2" fmla="val 0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97" b="77377" l="10373" r="90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" t="-318" r="-415" b="14025"/>
          <a:stretch/>
        </p:blipFill>
        <p:spPr>
          <a:xfrm>
            <a:off x="3832021" y="3180013"/>
            <a:ext cx="3840990" cy="29493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68239" y="3900639"/>
            <a:ext cx="51550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Three</a:t>
            </a:r>
          </a:p>
          <a:p>
            <a:pPr lvl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Prize-giving day at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15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8417" y="132522"/>
            <a:ext cx="4055165" cy="874644"/>
          </a:xfrm>
          <a:prstGeom prst="roundRect">
            <a:avLst>
              <a:gd name="adj" fmla="val 33334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914" y="1205948"/>
            <a:ext cx="868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unit, we will be able to</a:t>
            </a:r>
          </a:p>
        </p:txBody>
      </p:sp>
      <p:sp>
        <p:nvSpPr>
          <p:cNvPr id="6" name="Frame 5"/>
          <p:cNvSpPr/>
          <p:nvPr/>
        </p:nvSpPr>
        <p:spPr>
          <a:xfrm>
            <a:off x="954156" y="2030319"/>
            <a:ext cx="9707217" cy="4439477"/>
          </a:xfrm>
          <a:prstGeom prst="frame">
            <a:avLst>
              <a:gd name="adj1" fmla="val 9443"/>
            </a:avLst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7009" y="2726564"/>
            <a:ext cx="8693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Identify new words and use them in context.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Make questions and answer them.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Read and complete passage.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Talk about familiar events and write short composition.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" y="0"/>
            <a:ext cx="12190075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80611" y="309987"/>
            <a:ext cx="2650016" cy="795129"/>
          </a:xfrm>
          <a:prstGeom prst="roundRect">
            <a:avLst>
              <a:gd name="adj" fmla="val 3878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 Words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84772" y="993843"/>
            <a:ext cx="1762262" cy="11668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52288" y="1240403"/>
            <a:ext cx="7017160" cy="914400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Successful, Well-known and respected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5" y="844579"/>
            <a:ext cx="2108586" cy="3294221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 rot="16200000" flipH="1">
            <a:off x="3092736" y="2581066"/>
            <a:ext cx="1961319" cy="194775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381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</a:t>
            </a:r>
            <a:endParaRPr lang="en-US" sz="2800" dirty="0">
              <a:ln w="381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17" y="4610485"/>
            <a:ext cx="11940209" cy="1775791"/>
          </a:xfrm>
          <a:prstGeom prst="roundRect">
            <a:avLst>
              <a:gd name="adj" fmla="val 2636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Lincoln was one of the greatest eminent person in the world.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59" y="4796015"/>
            <a:ext cx="1030674" cy="1352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96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" y="0"/>
            <a:ext cx="12190075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5" y="0"/>
            <a:ext cx="12190075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80611" y="309987"/>
            <a:ext cx="2650016" cy="795129"/>
          </a:xfrm>
          <a:prstGeom prst="roundRect">
            <a:avLst>
              <a:gd name="adj" fmla="val 3878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 Words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90026" y="1197730"/>
            <a:ext cx="1762262" cy="11668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0827" y="1290646"/>
            <a:ext cx="6785555" cy="914400"/>
          </a:xfrm>
          <a:prstGeom prst="roundRect">
            <a:avLst>
              <a:gd name="adj" fmla="val 42754"/>
            </a:avLst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good or excellent.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 flipH="1">
            <a:off x="3710167" y="2618505"/>
            <a:ext cx="1961319" cy="194775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381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</a:t>
            </a:r>
            <a:endParaRPr lang="en-US" sz="2800" dirty="0">
              <a:ln w="381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17" y="4610485"/>
            <a:ext cx="11940209" cy="1775791"/>
          </a:xfrm>
          <a:prstGeom prst="roundRect">
            <a:avLst>
              <a:gd name="adj" fmla="val 2636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did an outstanding performance in the display.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3" y="694734"/>
            <a:ext cx="2584009" cy="333961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755401"/>
            <a:ext cx="2539715" cy="2627243"/>
          </a:xfrm>
          <a:prstGeom prst="roundRect">
            <a:avLst>
              <a:gd name="adj" fmla="val 114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8" y="4610485"/>
            <a:ext cx="3101008" cy="1775791"/>
          </a:xfrm>
          <a:prstGeom prst="roundRect">
            <a:avLst>
              <a:gd name="adj" fmla="val 338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232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3" y="0"/>
            <a:ext cx="12191037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25" y="0"/>
            <a:ext cx="12190075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5" y="0"/>
            <a:ext cx="12190075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80611" y="309987"/>
            <a:ext cx="2650016" cy="795129"/>
          </a:xfrm>
          <a:prstGeom prst="roundRect">
            <a:avLst>
              <a:gd name="adj" fmla="val 38782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 Words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90026" y="1197730"/>
            <a:ext cx="1762262" cy="11668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58307" y="1197731"/>
            <a:ext cx="7355399" cy="1197638"/>
          </a:xfrm>
          <a:prstGeom prst="roundRect">
            <a:avLst>
              <a:gd name="adj" fmla="val 42754"/>
            </a:avLst>
          </a:prstGeom>
          <a:solidFill>
            <a:schemeClr val="bg2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an </a:t>
            </a:r>
            <a:r>
              <a:rPr lang="en-US" sz="3200" dirty="0">
                <a:solidFill>
                  <a:schemeClr val="tx1"/>
                </a:solidFill>
              </a:rPr>
              <a:t>act of presenting a play, concert, or other form of entertainment.</a:t>
            </a:r>
          </a:p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6200000" flipH="1">
            <a:off x="3710167" y="2618505"/>
            <a:ext cx="1961319" cy="1947757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3810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</a:t>
            </a:r>
            <a:endParaRPr lang="en-US" sz="2800" dirty="0">
              <a:ln w="38100"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6017" y="4610485"/>
            <a:ext cx="11940209" cy="1775791"/>
          </a:xfrm>
          <a:prstGeom prst="roundRect">
            <a:avLst>
              <a:gd name="adj" fmla="val 2636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dance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was enjoyed by everyone in the audience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035" y="1462926"/>
            <a:ext cx="2371972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87" y="4641312"/>
            <a:ext cx="1955019" cy="161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1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159961" y="265044"/>
            <a:ext cx="11782870" cy="1218982"/>
          </a:xfrm>
          <a:prstGeom prst="wedgeEllipseCallout">
            <a:avLst>
              <a:gd name="adj1" fmla="val 20607"/>
              <a:gd name="adj2" fmla="val 106970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discuss the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questions.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76561" y="2297932"/>
            <a:ext cx="4071279" cy="3026535"/>
            <a:chOff x="2369710" y="2864601"/>
            <a:chExt cx="4071279" cy="3026535"/>
          </a:xfrm>
        </p:grpSpPr>
        <p:sp>
          <p:nvSpPr>
            <p:cNvPr id="4" name="Rounded Rectangle 3"/>
            <p:cNvSpPr/>
            <p:nvPr/>
          </p:nvSpPr>
          <p:spPr>
            <a:xfrm>
              <a:off x="2369710" y="2864601"/>
              <a:ext cx="4071279" cy="3026535"/>
            </a:xfrm>
            <a:prstGeom prst="roundRect">
              <a:avLst>
                <a:gd name="adj" fmla="val 768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61415" y="3006268"/>
              <a:ext cx="3887868" cy="2528565"/>
              <a:chOff x="7805373" y="2648066"/>
              <a:chExt cx="3887868" cy="25285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5373" y="2648066"/>
                <a:ext cx="3887868" cy="75255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7476" y="3400619"/>
                <a:ext cx="3863662" cy="99265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5373" y="4302219"/>
                <a:ext cx="3863662" cy="874412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489397" y="2297933"/>
            <a:ext cx="6683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Who can you see in the picture?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are they 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725</Words>
  <Application>Microsoft Office PowerPoint</Application>
  <PresentationFormat>Widescreen</PresentationFormat>
  <Paragraphs>109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TimesNewRomanPS-BoldMT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Anisul Haque</dc:creator>
  <cp:lastModifiedBy>Md.Anisul Haque</cp:lastModifiedBy>
  <cp:revision>88</cp:revision>
  <dcterms:created xsi:type="dcterms:W3CDTF">2019-12-20T13:40:01Z</dcterms:created>
  <dcterms:modified xsi:type="dcterms:W3CDTF">2019-12-28T05:16:10Z</dcterms:modified>
</cp:coreProperties>
</file>