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notesMasterIdLst>
    <p:notesMasterId r:id="rId39"/>
  </p:notesMasterIdLst>
  <p:sldIdLst>
    <p:sldId id="256" r:id="rId2"/>
    <p:sldId id="302" r:id="rId3"/>
    <p:sldId id="259" r:id="rId4"/>
    <p:sldId id="258" r:id="rId5"/>
    <p:sldId id="292" r:id="rId6"/>
    <p:sldId id="267" r:id="rId7"/>
    <p:sldId id="274" r:id="rId8"/>
    <p:sldId id="263" r:id="rId9"/>
    <p:sldId id="273" r:id="rId10"/>
    <p:sldId id="268" r:id="rId11"/>
    <p:sldId id="290" r:id="rId12"/>
    <p:sldId id="265" r:id="rId13"/>
    <p:sldId id="269" r:id="rId14"/>
    <p:sldId id="284" r:id="rId15"/>
    <p:sldId id="272" r:id="rId16"/>
    <p:sldId id="271" r:id="rId17"/>
    <p:sldId id="276" r:id="rId18"/>
    <p:sldId id="277" r:id="rId19"/>
    <p:sldId id="287" r:id="rId20"/>
    <p:sldId id="288" r:id="rId21"/>
    <p:sldId id="279" r:id="rId22"/>
    <p:sldId id="281" r:id="rId23"/>
    <p:sldId id="301" r:id="rId24"/>
    <p:sldId id="296" r:id="rId25"/>
    <p:sldId id="278" r:id="rId26"/>
    <p:sldId id="297" r:id="rId27"/>
    <p:sldId id="280" r:id="rId28"/>
    <p:sldId id="300" r:id="rId29"/>
    <p:sldId id="282" r:id="rId30"/>
    <p:sldId id="295" r:id="rId31"/>
    <p:sldId id="283" r:id="rId32"/>
    <p:sldId id="285" r:id="rId33"/>
    <p:sldId id="298" r:id="rId34"/>
    <p:sldId id="299" r:id="rId35"/>
    <p:sldId id="291" r:id="rId36"/>
    <p:sldId id="286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C0"/>
    <a:srgbClr val="A40A62"/>
    <a:srgbClr val="000099"/>
    <a:srgbClr val="FF0066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5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B9AFD-4AF3-4A71-9196-C87FF863CD8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0F983-7AF0-495A-A5A0-2409AB6819E1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</a:t>
          </a:r>
          <a:endParaRPr lang="en-US" dirty="0">
            <a:solidFill>
              <a:schemeClr val="bg1"/>
            </a:solidFill>
          </a:endParaRPr>
        </a:p>
      </dgm:t>
    </dgm:pt>
    <dgm:pt modelId="{B3B0B9D1-C897-4393-88B8-02989F297F00}" type="parTrans" cxnId="{7A004EBD-7107-499D-A08C-BEC37DED2489}">
      <dgm:prSet/>
      <dgm:spPr/>
      <dgm:t>
        <a:bodyPr/>
        <a:lstStyle/>
        <a:p>
          <a:endParaRPr lang="en-US"/>
        </a:p>
      </dgm:t>
    </dgm:pt>
    <dgm:pt modelId="{BAE86134-740E-47B8-A39C-3612721AA73E}" type="sibTrans" cxnId="{7A004EBD-7107-499D-A08C-BEC37DED2489}">
      <dgm:prSet/>
      <dgm:spPr/>
      <dgm:t>
        <a:bodyPr/>
        <a:lstStyle/>
        <a:p>
          <a:endParaRPr lang="en-US"/>
        </a:p>
      </dgm:t>
    </dgm:pt>
    <dgm:pt modelId="{760D6599-5831-40C5-9BBA-C622B0A3738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cake</a:t>
          </a:r>
          <a:endParaRPr lang="en-US" dirty="0">
            <a:solidFill>
              <a:schemeClr val="bg1"/>
            </a:solidFill>
          </a:endParaRPr>
        </a:p>
      </dgm:t>
    </dgm:pt>
    <dgm:pt modelId="{538B3E6F-E9B4-488F-8E4D-5A3302F5C6EE}" type="parTrans" cxnId="{48566D38-1E9C-4BE2-A22A-2272F9A50A4D}">
      <dgm:prSet/>
      <dgm:spPr/>
      <dgm:t>
        <a:bodyPr/>
        <a:lstStyle/>
        <a:p>
          <a:endParaRPr lang="en-US"/>
        </a:p>
      </dgm:t>
    </dgm:pt>
    <dgm:pt modelId="{82AFBE46-C9FE-41F3-9972-00DAD5B83958}" type="sibTrans" cxnId="{48566D38-1E9C-4BE2-A22A-2272F9A50A4D}">
      <dgm:prSet/>
      <dgm:spPr/>
      <dgm:t>
        <a:bodyPr/>
        <a:lstStyle/>
        <a:p>
          <a:endParaRPr lang="en-US"/>
        </a:p>
      </dgm:t>
    </dgm:pt>
    <dgm:pt modelId="{0B7F120C-A063-43BB-A9CB-73CF995F89BD}">
      <dgm:prSet phldrT="[Text]"/>
      <dgm:spPr>
        <a:solidFill>
          <a:srgbClr val="FF006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enjoy</a:t>
          </a:r>
          <a:endParaRPr lang="en-US" dirty="0">
            <a:solidFill>
              <a:schemeClr val="bg1"/>
            </a:solidFill>
          </a:endParaRPr>
        </a:p>
      </dgm:t>
    </dgm:pt>
    <dgm:pt modelId="{8AEF84E9-1327-4E0D-9768-8C5143A316BE}" type="parTrans" cxnId="{79368D94-E028-40B5-ADE6-6D9BCE18F11A}">
      <dgm:prSet/>
      <dgm:spPr/>
      <dgm:t>
        <a:bodyPr/>
        <a:lstStyle/>
        <a:p>
          <a:endParaRPr lang="en-US"/>
        </a:p>
      </dgm:t>
    </dgm:pt>
    <dgm:pt modelId="{B00EE502-0BA9-4BF1-94BE-E04EDD3F2686}" type="sibTrans" cxnId="{79368D94-E028-40B5-ADE6-6D9BCE18F11A}">
      <dgm:prSet/>
      <dgm:spPr/>
      <dgm:t>
        <a:bodyPr/>
        <a:lstStyle/>
        <a:p>
          <a:endParaRPr lang="en-US"/>
        </a:p>
      </dgm:t>
    </dgm:pt>
    <dgm:pt modelId="{B1B65864-EED8-470E-92BD-0F3F8E11B44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Friends </a:t>
          </a:r>
          <a:endParaRPr lang="en-US" dirty="0">
            <a:solidFill>
              <a:schemeClr val="bg1"/>
            </a:solidFill>
          </a:endParaRPr>
        </a:p>
      </dgm:t>
    </dgm:pt>
    <dgm:pt modelId="{0ED28495-2744-407E-8DD4-F4CF4EC4CAC6}" type="parTrans" cxnId="{3553321D-8168-46CC-9D67-C313F3DCD90C}">
      <dgm:prSet/>
      <dgm:spPr/>
      <dgm:t>
        <a:bodyPr/>
        <a:lstStyle/>
        <a:p>
          <a:endParaRPr lang="en-US"/>
        </a:p>
      </dgm:t>
    </dgm:pt>
    <dgm:pt modelId="{270006EE-284A-46A1-BCF8-E7D6B8C699FA}" type="sibTrans" cxnId="{3553321D-8168-46CC-9D67-C313F3DCD90C}">
      <dgm:prSet/>
      <dgm:spPr/>
      <dgm:t>
        <a:bodyPr/>
        <a:lstStyle/>
        <a:p>
          <a:endParaRPr lang="en-US"/>
        </a:p>
      </dgm:t>
    </dgm:pt>
    <dgm:pt modelId="{F0D6D373-3FF2-4C02-8E7C-AD97F9E2E62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endParaRPr lang="en-US" dirty="0">
            <a:solidFill>
              <a:schemeClr val="bg1"/>
            </a:solidFill>
          </a:endParaRPr>
        </a:p>
      </dgm:t>
    </dgm:pt>
    <dgm:pt modelId="{8C48EFA5-A2C3-43FA-B09E-9BAE1572A1A5}" type="parTrans" cxnId="{F16F0E1C-00B5-4030-B557-F8EE44A5710D}">
      <dgm:prSet/>
      <dgm:spPr/>
      <dgm:t>
        <a:bodyPr/>
        <a:lstStyle/>
        <a:p>
          <a:endParaRPr lang="en-US"/>
        </a:p>
      </dgm:t>
    </dgm:pt>
    <dgm:pt modelId="{939F4FAF-E189-4B50-AE13-F9270F882B48}" type="sibTrans" cxnId="{F16F0E1C-00B5-4030-B557-F8EE44A5710D}">
      <dgm:prSet/>
      <dgm:spPr/>
      <dgm:t>
        <a:bodyPr/>
        <a:lstStyle/>
        <a:p>
          <a:endParaRPr lang="en-US"/>
        </a:p>
      </dgm:t>
    </dgm:pt>
    <dgm:pt modelId="{E9184B92-EF8D-41FF-88D5-FA584FCE1EDB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celebrate</a:t>
          </a:r>
          <a:endParaRPr lang="en-US" dirty="0">
            <a:solidFill>
              <a:schemeClr val="bg1"/>
            </a:solidFill>
          </a:endParaRPr>
        </a:p>
      </dgm:t>
    </dgm:pt>
    <dgm:pt modelId="{0E8E536E-D012-4D57-AE49-50EF8BE972CF}" type="parTrans" cxnId="{ED9F1BBC-3CB1-4D49-8B28-FDA4340BB2AD}">
      <dgm:prSet/>
      <dgm:spPr/>
      <dgm:t>
        <a:bodyPr/>
        <a:lstStyle/>
        <a:p>
          <a:endParaRPr lang="en-US"/>
        </a:p>
      </dgm:t>
    </dgm:pt>
    <dgm:pt modelId="{7AB4AB6C-38B1-49A8-85BD-6C278133B6BF}" type="sibTrans" cxnId="{ED9F1BBC-3CB1-4D49-8B28-FDA4340BB2AD}">
      <dgm:prSet/>
      <dgm:spPr/>
      <dgm:t>
        <a:bodyPr/>
        <a:lstStyle/>
        <a:p>
          <a:endParaRPr lang="en-US"/>
        </a:p>
      </dgm:t>
    </dgm:pt>
    <dgm:pt modelId="{B32C3235-47B1-4846-8CF4-13766A77FAC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candle</a:t>
          </a:r>
          <a:endParaRPr lang="en-US" dirty="0">
            <a:solidFill>
              <a:schemeClr val="bg1"/>
            </a:solidFill>
          </a:endParaRPr>
        </a:p>
      </dgm:t>
    </dgm:pt>
    <dgm:pt modelId="{37F5B4A3-0104-43A7-9B3B-2D8BCD3859C8}" type="parTrans" cxnId="{B0498A3C-D1DE-4D2A-9F9D-BF0F278B9521}">
      <dgm:prSet/>
      <dgm:spPr/>
      <dgm:t>
        <a:bodyPr/>
        <a:lstStyle/>
        <a:p>
          <a:endParaRPr lang="en-US"/>
        </a:p>
      </dgm:t>
    </dgm:pt>
    <dgm:pt modelId="{257CB6A9-4465-423B-835B-ACB3C8798E8E}" type="sibTrans" cxnId="{B0498A3C-D1DE-4D2A-9F9D-BF0F278B9521}">
      <dgm:prSet/>
      <dgm:spPr/>
      <dgm:t>
        <a:bodyPr/>
        <a:lstStyle/>
        <a:p>
          <a:endParaRPr lang="en-US"/>
        </a:p>
      </dgm:t>
    </dgm:pt>
    <dgm:pt modelId="{E7FE74D7-F115-4B57-8D79-59485D4F48E7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colorful</a:t>
          </a:r>
          <a:endParaRPr lang="en-US" dirty="0">
            <a:solidFill>
              <a:schemeClr val="bg1"/>
            </a:solidFill>
          </a:endParaRPr>
        </a:p>
      </dgm:t>
    </dgm:pt>
    <dgm:pt modelId="{487806B9-25DD-4A1D-BF4D-73813DDA739B}" type="parTrans" cxnId="{04884CF0-528D-404B-83E9-E6533AC8E45A}">
      <dgm:prSet/>
      <dgm:spPr/>
      <dgm:t>
        <a:bodyPr/>
        <a:lstStyle/>
        <a:p>
          <a:endParaRPr lang="en-US"/>
        </a:p>
      </dgm:t>
    </dgm:pt>
    <dgm:pt modelId="{B04CD919-E8F4-4E77-95C8-33D493C10322}" type="sibTrans" cxnId="{04884CF0-528D-404B-83E9-E6533AC8E45A}">
      <dgm:prSet/>
      <dgm:spPr/>
      <dgm:t>
        <a:bodyPr/>
        <a:lstStyle/>
        <a:p>
          <a:endParaRPr lang="en-US"/>
        </a:p>
      </dgm:t>
    </dgm:pt>
    <dgm:pt modelId="{7067F7BC-CC02-4E18-9396-1C384009FBE9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Birthday </a:t>
          </a:r>
          <a:endParaRPr lang="en-US" dirty="0">
            <a:solidFill>
              <a:schemeClr val="bg1"/>
            </a:solidFill>
          </a:endParaRPr>
        </a:p>
      </dgm:t>
    </dgm:pt>
    <dgm:pt modelId="{C175574F-038A-4616-8ECA-D7EC5C1C0908}" type="parTrans" cxnId="{39911407-D178-45FA-8C7A-F2EE4CA3AB8D}">
      <dgm:prSet/>
      <dgm:spPr/>
      <dgm:t>
        <a:bodyPr/>
        <a:lstStyle/>
        <a:p>
          <a:endParaRPr lang="en-US"/>
        </a:p>
      </dgm:t>
    </dgm:pt>
    <dgm:pt modelId="{266F9A3F-E43E-4A07-A6E0-4EFDCAACE62E}" type="sibTrans" cxnId="{39911407-D178-45FA-8C7A-F2EE4CA3AB8D}">
      <dgm:prSet/>
      <dgm:spPr/>
      <dgm:t>
        <a:bodyPr/>
        <a:lstStyle/>
        <a:p>
          <a:endParaRPr lang="en-US"/>
        </a:p>
      </dgm:t>
    </dgm:pt>
    <dgm:pt modelId="{C090DE78-E47B-44B5-B614-07D652D97B4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World</a:t>
          </a:r>
        </a:p>
      </dgm:t>
    </dgm:pt>
    <dgm:pt modelId="{BF951015-DEE5-40BA-BDD6-00C60BDBDA67}" type="parTrans" cxnId="{B6080CF8-68F3-4667-9CF7-72AC090B731A}">
      <dgm:prSet/>
      <dgm:spPr/>
      <dgm:t>
        <a:bodyPr/>
        <a:lstStyle/>
        <a:p>
          <a:endParaRPr lang="en-US"/>
        </a:p>
      </dgm:t>
    </dgm:pt>
    <dgm:pt modelId="{38097DAE-6053-45CB-91F4-146F724B57A8}" type="sibTrans" cxnId="{B6080CF8-68F3-4667-9CF7-72AC090B731A}">
      <dgm:prSet/>
      <dgm:spPr/>
      <dgm:t>
        <a:bodyPr/>
        <a:lstStyle/>
        <a:p>
          <a:endParaRPr lang="en-US"/>
        </a:p>
      </dgm:t>
    </dgm:pt>
    <dgm:pt modelId="{D7423CB6-3B75-41F8-B96E-24326C9F275F}">
      <dgm:prSet/>
      <dgm:spPr>
        <a:solidFill>
          <a:srgbClr val="0005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gift</a:t>
          </a:r>
          <a:endParaRPr lang="en-US" dirty="0">
            <a:solidFill>
              <a:schemeClr val="bg1"/>
            </a:solidFill>
          </a:endParaRPr>
        </a:p>
      </dgm:t>
    </dgm:pt>
    <dgm:pt modelId="{D0EA9A36-F14F-42D3-AE23-26347A61A270}" type="parTrans" cxnId="{C8AF8976-EB86-4761-89EF-D016C8B81317}">
      <dgm:prSet/>
      <dgm:spPr/>
      <dgm:t>
        <a:bodyPr/>
        <a:lstStyle/>
        <a:p>
          <a:endParaRPr lang="en-US"/>
        </a:p>
      </dgm:t>
    </dgm:pt>
    <dgm:pt modelId="{4219007F-1696-4AEA-BEF9-8C9CE0E70569}" type="sibTrans" cxnId="{C8AF8976-EB86-4761-89EF-D016C8B81317}">
      <dgm:prSet/>
      <dgm:spPr/>
      <dgm:t>
        <a:bodyPr/>
        <a:lstStyle/>
        <a:p>
          <a:endParaRPr lang="en-US"/>
        </a:p>
      </dgm:t>
    </dgm:pt>
    <dgm:pt modelId="{6D027A74-9447-47F6-8C14-352D003C2B73}">
      <dgm:prSet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gift</a:t>
          </a:r>
          <a:endParaRPr lang="en-US" dirty="0">
            <a:solidFill>
              <a:schemeClr val="bg1"/>
            </a:solidFill>
          </a:endParaRPr>
        </a:p>
      </dgm:t>
    </dgm:pt>
    <dgm:pt modelId="{169217B6-6BA8-431D-B36E-1B40B645BFCA}" type="parTrans" cxnId="{A9556E03-295C-4429-8A02-AC0214420E37}">
      <dgm:prSet/>
      <dgm:spPr/>
      <dgm:t>
        <a:bodyPr/>
        <a:lstStyle/>
        <a:p>
          <a:endParaRPr lang="en-US"/>
        </a:p>
      </dgm:t>
    </dgm:pt>
    <dgm:pt modelId="{85154BC4-4622-4EE3-ABBF-AB170D4F2379}" type="sibTrans" cxnId="{A9556E03-295C-4429-8A02-AC0214420E37}">
      <dgm:prSet/>
      <dgm:spPr/>
      <dgm:t>
        <a:bodyPr/>
        <a:lstStyle/>
        <a:p>
          <a:endParaRPr lang="en-US"/>
        </a:p>
      </dgm:t>
    </dgm:pt>
    <dgm:pt modelId="{A3F88430-8AF7-4393-8B56-6A1EF2960D0E}" type="pres">
      <dgm:prSet presAssocID="{356B9AFD-4AF3-4A71-9196-C87FF863CD8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A31E3F9-7880-497E-A5F6-2FEBB21C427F}" type="pres">
      <dgm:prSet presAssocID="{AF90F983-7AF0-495A-A5A0-2409AB6819E1}" presName="compNode" presStyleCnt="0"/>
      <dgm:spPr/>
    </dgm:pt>
    <dgm:pt modelId="{9BF43352-04F0-4C67-B968-6B41F1C4E960}" type="pres">
      <dgm:prSet presAssocID="{AF90F983-7AF0-495A-A5A0-2409AB6819E1}" presName="dummyConnPt" presStyleCnt="0"/>
      <dgm:spPr/>
    </dgm:pt>
    <dgm:pt modelId="{66E03A08-9903-4F1F-BD8E-0354C6D03CFB}" type="pres">
      <dgm:prSet presAssocID="{AF90F983-7AF0-495A-A5A0-2409AB6819E1}" presName="node" presStyleLbl="node1" presStyleIdx="0" presStyleCnt="12" custLinFactNeighborX="1991" custLinFactNeighborY="-11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15A4-4FA9-4C57-BECE-501D3D7E6EA0}" type="pres">
      <dgm:prSet presAssocID="{BAE86134-740E-47B8-A39C-3612721AA73E}" presName="sibTrans" presStyleLbl="bgSibTrans2D1" presStyleIdx="0" presStyleCnt="11"/>
      <dgm:spPr/>
      <dgm:t>
        <a:bodyPr/>
        <a:lstStyle/>
        <a:p>
          <a:endParaRPr lang="en-GB"/>
        </a:p>
      </dgm:t>
    </dgm:pt>
    <dgm:pt modelId="{C6ED6EC0-0A05-4D81-AA68-C98A576E4491}" type="pres">
      <dgm:prSet presAssocID="{C090DE78-E47B-44B5-B614-07D652D97B4B}" presName="compNode" presStyleCnt="0"/>
      <dgm:spPr/>
    </dgm:pt>
    <dgm:pt modelId="{9096C475-C818-42DC-AC38-E76E41761F16}" type="pres">
      <dgm:prSet presAssocID="{C090DE78-E47B-44B5-B614-07D652D97B4B}" presName="dummyConnPt" presStyleCnt="0"/>
      <dgm:spPr/>
    </dgm:pt>
    <dgm:pt modelId="{10A65F97-60CD-482A-A420-514B19D30C7E}" type="pres">
      <dgm:prSet presAssocID="{C090DE78-E47B-44B5-B614-07D652D97B4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995763-60BD-4D9B-8F53-B949C5EB1CB3}" type="pres">
      <dgm:prSet presAssocID="{38097DAE-6053-45CB-91F4-146F724B57A8}" presName="sibTrans" presStyleLbl="bgSibTrans2D1" presStyleIdx="1" presStyleCnt="11"/>
      <dgm:spPr/>
      <dgm:t>
        <a:bodyPr/>
        <a:lstStyle/>
        <a:p>
          <a:endParaRPr lang="en-GB"/>
        </a:p>
      </dgm:t>
    </dgm:pt>
    <dgm:pt modelId="{F4405D98-F65B-489E-AD70-18C1209E4C56}" type="pres">
      <dgm:prSet presAssocID="{760D6599-5831-40C5-9BBA-C622B0A3738F}" presName="compNode" presStyleCnt="0"/>
      <dgm:spPr/>
    </dgm:pt>
    <dgm:pt modelId="{D14F0F8F-F96B-4354-81AA-92EFB4A76FA9}" type="pres">
      <dgm:prSet presAssocID="{760D6599-5831-40C5-9BBA-C622B0A3738F}" presName="dummyConnPt" presStyleCnt="0"/>
      <dgm:spPr/>
    </dgm:pt>
    <dgm:pt modelId="{77EEF858-DED6-4EAF-8475-92A39B35DBFE}" type="pres">
      <dgm:prSet presAssocID="{760D6599-5831-40C5-9BBA-C622B0A3738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FF057-321A-46A2-97D1-D711571861AA}" type="pres">
      <dgm:prSet presAssocID="{82AFBE46-C9FE-41F3-9972-00DAD5B83958}" presName="sibTrans" presStyleLbl="bgSibTrans2D1" presStyleIdx="2" presStyleCnt="11"/>
      <dgm:spPr/>
      <dgm:t>
        <a:bodyPr/>
        <a:lstStyle/>
        <a:p>
          <a:endParaRPr lang="en-GB"/>
        </a:p>
      </dgm:t>
    </dgm:pt>
    <dgm:pt modelId="{5F5B8B92-248E-4CE2-83FC-AB71E263E0B1}" type="pres">
      <dgm:prSet presAssocID="{0B7F120C-A063-43BB-A9CB-73CF995F89BD}" presName="compNode" presStyleCnt="0"/>
      <dgm:spPr/>
    </dgm:pt>
    <dgm:pt modelId="{4F86DB99-385F-4B7C-A2F5-9B706CE50CAE}" type="pres">
      <dgm:prSet presAssocID="{0B7F120C-A063-43BB-A9CB-73CF995F89BD}" presName="dummyConnPt" presStyleCnt="0"/>
      <dgm:spPr/>
    </dgm:pt>
    <dgm:pt modelId="{39A8CAFF-CC12-41CC-A151-3B3B7D5E5BA8}" type="pres">
      <dgm:prSet presAssocID="{0B7F120C-A063-43BB-A9CB-73CF995F89B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6711E0-05EC-4C01-81C3-CC78A53EBA41}" type="pres">
      <dgm:prSet presAssocID="{B00EE502-0BA9-4BF1-94BE-E04EDD3F2686}" presName="sibTrans" presStyleLbl="bgSibTrans2D1" presStyleIdx="3" presStyleCnt="11"/>
      <dgm:spPr/>
      <dgm:t>
        <a:bodyPr/>
        <a:lstStyle/>
        <a:p>
          <a:endParaRPr lang="en-GB"/>
        </a:p>
      </dgm:t>
    </dgm:pt>
    <dgm:pt modelId="{C2EECE59-FB3B-4F61-8D8D-422396DD89CE}" type="pres">
      <dgm:prSet presAssocID="{B1B65864-EED8-470E-92BD-0F3F8E11B449}" presName="compNode" presStyleCnt="0"/>
      <dgm:spPr/>
    </dgm:pt>
    <dgm:pt modelId="{4EDB5331-451A-43B5-8F74-7F7FC06553FB}" type="pres">
      <dgm:prSet presAssocID="{B1B65864-EED8-470E-92BD-0F3F8E11B449}" presName="dummyConnPt" presStyleCnt="0"/>
      <dgm:spPr/>
    </dgm:pt>
    <dgm:pt modelId="{8BC7769B-7C3E-4D3E-9DFE-5C4AF6669DD5}" type="pres">
      <dgm:prSet presAssocID="{B1B65864-EED8-470E-92BD-0F3F8E11B44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B0766A-15EE-4255-80D8-CF06F15BFCD3}" type="pres">
      <dgm:prSet presAssocID="{270006EE-284A-46A1-BCF8-E7D6B8C699FA}" presName="sibTrans" presStyleLbl="bgSibTrans2D1" presStyleIdx="4" presStyleCnt="11"/>
      <dgm:spPr/>
      <dgm:t>
        <a:bodyPr/>
        <a:lstStyle/>
        <a:p>
          <a:endParaRPr lang="en-GB"/>
        </a:p>
      </dgm:t>
    </dgm:pt>
    <dgm:pt modelId="{AABCD699-3A55-42DB-A608-9CD6030285BB}" type="pres">
      <dgm:prSet presAssocID="{D7423CB6-3B75-41F8-B96E-24326C9F275F}" presName="compNode" presStyleCnt="0"/>
      <dgm:spPr/>
    </dgm:pt>
    <dgm:pt modelId="{47881DEC-456A-442B-904B-9682D7D2200C}" type="pres">
      <dgm:prSet presAssocID="{D7423CB6-3B75-41F8-B96E-24326C9F275F}" presName="dummyConnPt" presStyleCnt="0"/>
      <dgm:spPr/>
    </dgm:pt>
    <dgm:pt modelId="{99671150-EBA1-4163-BDFA-37A23749CB41}" type="pres">
      <dgm:prSet presAssocID="{D7423CB6-3B75-41F8-B96E-24326C9F275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BB77FE-1100-4183-B9EE-76F7B0D74830}" type="pres">
      <dgm:prSet presAssocID="{4219007F-1696-4AEA-BEF9-8C9CE0E70569}" presName="sibTrans" presStyleLbl="bgSibTrans2D1" presStyleIdx="5" presStyleCnt="11"/>
      <dgm:spPr/>
      <dgm:t>
        <a:bodyPr/>
        <a:lstStyle/>
        <a:p>
          <a:endParaRPr lang="en-GB"/>
        </a:p>
      </dgm:t>
    </dgm:pt>
    <dgm:pt modelId="{009342F6-347C-4F35-A17A-C25B52373FF2}" type="pres">
      <dgm:prSet presAssocID="{6D027A74-9447-47F6-8C14-352D003C2B73}" presName="compNode" presStyleCnt="0"/>
      <dgm:spPr/>
    </dgm:pt>
    <dgm:pt modelId="{BB9BB95B-EF02-42CB-9952-CED2451C3DBF}" type="pres">
      <dgm:prSet presAssocID="{6D027A74-9447-47F6-8C14-352D003C2B73}" presName="dummyConnPt" presStyleCnt="0"/>
      <dgm:spPr/>
    </dgm:pt>
    <dgm:pt modelId="{5B295754-6075-49B9-9DB5-C7AB34479C6B}" type="pres">
      <dgm:prSet presAssocID="{6D027A74-9447-47F6-8C14-352D003C2B7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5A5DE-A315-4D6C-A33C-D6826CFF9A04}" type="pres">
      <dgm:prSet presAssocID="{85154BC4-4622-4EE3-ABBF-AB170D4F2379}" presName="sibTrans" presStyleLbl="bgSibTrans2D1" presStyleIdx="6" presStyleCnt="11"/>
      <dgm:spPr/>
      <dgm:t>
        <a:bodyPr/>
        <a:lstStyle/>
        <a:p>
          <a:endParaRPr lang="en-GB"/>
        </a:p>
      </dgm:t>
    </dgm:pt>
    <dgm:pt modelId="{29342911-E6F6-434B-8C0D-C723324C0406}" type="pres">
      <dgm:prSet presAssocID="{F0D6D373-3FF2-4C02-8E7C-AD97F9E2E62D}" presName="compNode" presStyleCnt="0"/>
      <dgm:spPr/>
    </dgm:pt>
    <dgm:pt modelId="{DD224BD9-3AB0-4773-9D1C-91CE542293DB}" type="pres">
      <dgm:prSet presAssocID="{F0D6D373-3FF2-4C02-8E7C-AD97F9E2E62D}" presName="dummyConnPt" presStyleCnt="0"/>
      <dgm:spPr/>
    </dgm:pt>
    <dgm:pt modelId="{02F813AB-2D56-4600-8651-7C761CE0114C}" type="pres">
      <dgm:prSet presAssocID="{F0D6D373-3FF2-4C02-8E7C-AD97F9E2E62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03B3A0-04EB-4C5E-ABC0-FF8320AE6FD5}" type="pres">
      <dgm:prSet presAssocID="{939F4FAF-E189-4B50-AE13-F9270F882B48}" presName="sibTrans" presStyleLbl="bgSibTrans2D1" presStyleIdx="7" presStyleCnt="11"/>
      <dgm:spPr/>
      <dgm:t>
        <a:bodyPr/>
        <a:lstStyle/>
        <a:p>
          <a:endParaRPr lang="en-GB"/>
        </a:p>
      </dgm:t>
    </dgm:pt>
    <dgm:pt modelId="{84E989F8-BF7C-4522-B09B-307A1ADDA4A4}" type="pres">
      <dgm:prSet presAssocID="{E9184B92-EF8D-41FF-88D5-FA584FCE1EDB}" presName="compNode" presStyleCnt="0"/>
      <dgm:spPr/>
    </dgm:pt>
    <dgm:pt modelId="{F628A0C2-4988-4B89-B437-886B0F8EC1C3}" type="pres">
      <dgm:prSet presAssocID="{E9184B92-EF8D-41FF-88D5-FA584FCE1EDB}" presName="dummyConnPt" presStyleCnt="0"/>
      <dgm:spPr/>
    </dgm:pt>
    <dgm:pt modelId="{EF868B1D-88EF-4A21-9ADA-7A9F7A45474E}" type="pres">
      <dgm:prSet presAssocID="{E9184B92-EF8D-41FF-88D5-FA584FCE1ED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A79AE-41CE-4876-A1F5-E7351F7B5E28}" type="pres">
      <dgm:prSet presAssocID="{7AB4AB6C-38B1-49A8-85BD-6C278133B6BF}" presName="sibTrans" presStyleLbl="bgSibTrans2D1" presStyleIdx="8" presStyleCnt="11"/>
      <dgm:spPr/>
      <dgm:t>
        <a:bodyPr/>
        <a:lstStyle/>
        <a:p>
          <a:endParaRPr lang="en-GB"/>
        </a:p>
      </dgm:t>
    </dgm:pt>
    <dgm:pt modelId="{0DCC153B-1A4D-48B3-9BAC-538538FB9BBC}" type="pres">
      <dgm:prSet presAssocID="{B32C3235-47B1-4846-8CF4-13766A77FAC1}" presName="compNode" presStyleCnt="0"/>
      <dgm:spPr/>
    </dgm:pt>
    <dgm:pt modelId="{14F18FBF-AED5-4E49-A1CF-19907FE9B953}" type="pres">
      <dgm:prSet presAssocID="{B32C3235-47B1-4846-8CF4-13766A77FAC1}" presName="dummyConnPt" presStyleCnt="0"/>
      <dgm:spPr/>
    </dgm:pt>
    <dgm:pt modelId="{3FA285BA-21BA-47F7-B39D-D89628CD52CF}" type="pres">
      <dgm:prSet presAssocID="{B32C3235-47B1-4846-8CF4-13766A77FAC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38064C-CD90-47A9-BB39-0F18AB366AF3}" type="pres">
      <dgm:prSet presAssocID="{257CB6A9-4465-423B-835B-ACB3C8798E8E}" presName="sibTrans" presStyleLbl="bgSibTrans2D1" presStyleIdx="9" presStyleCnt="11"/>
      <dgm:spPr/>
      <dgm:t>
        <a:bodyPr/>
        <a:lstStyle/>
        <a:p>
          <a:endParaRPr lang="en-GB"/>
        </a:p>
      </dgm:t>
    </dgm:pt>
    <dgm:pt modelId="{77376F41-BB17-429D-A33D-A42B15A6419B}" type="pres">
      <dgm:prSet presAssocID="{E7FE74D7-F115-4B57-8D79-59485D4F48E7}" presName="compNode" presStyleCnt="0"/>
      <dgm:spPr/>
    </dgm:pt>
    <dgm:pt modelId="{CB5984CA-45E0-43E7-830C-BEC30F0CF4CB}" type="pres">
      <dgm:prSet presAssocID="{E7FE74D7-F115-4B57-8D79-59485D4F48E7}" presName="dummyConnPt" presStyleCnt="0"/>
      <dgm:spPr/>
    </dgm:pt>
    <dgm:pt modelId="{1054B98C-1A3D-42E4-8A45-A3EFB6B3B2A9}" type="pres">
      <dgm:prSet presAssocID="{E7FE74D7-F115-4B57-8D79-59485D4F48E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9B3EA-16BA-487D-8999-707FF8871136}" type="pres">
      <dgm:prSet presAssocID="{B04CD919-E8F4-4E77-95C8-33D493C10322}" presName="sibTrans" presStyleLbl="bgSibTrans2D1" presStyleIdx="10" presStyleCnt="11"/>
      <dgm:spPr/>
      <dgm:t>
        <a:bodyPr/>
        <a:lstStyle/>
        <a:p>
          <a:endParaRPr lang="en-GB"/>
        </a:p>
      </dgm:t>
    </dgm:pt>
    <dgm:pt modelId="{DE53F107-D9CE-48A0-B0CC-21551D97403B}" type="pres">
      <dgm:prSet presAssocID="{7067F7BC-CC02-4E18-9396-1C384009FBE9}" presName="compNode" presStyleCnt="0"/>
      <dgm:spPr/>
    </dgm:pt>
    <dgm:pt modelId="{7D4D1288-271A-43F5-82BA-ADC901E8FF3B}" type="pres">
      <dgm:prSet presAssocID="{7067F7BC-CC02-4E18-9396-1C384009FBE9}" presName="dummyConnPt" presStyleCnt="0"/>
      <dgm:spPr/>
    </dgm:pt>
    <dgm:pt modelId="{AE561648-8081-45C3-8BD6-9E5703BA6F65}" type="pres">
      <dgm:prSet presAssocID="{7067F7BC-CC02-4E18-9396-1C384009FBE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16F140-1ED3-4D99-8730-54A48AB269B8}" type="presOf" srcId="{E9184B92-EF8D-41FF-88D5-FA584FCE1EDB}" destId="{EF868B1D-88EF-4A21-9ADA-7A9F7A45474E}" srcOrd="0" destOrd="0" presId="urn:microsoft.com/office/officeart/2005/8/layout/bProcess4"/>
    <dgm:cxn modelId="{B52173D3-09F6-429F-A4EC-FC8FAEB2547F}" type="presOf" srcId="{257CB6A9-4465-423B-835B-ACB3C8798E8E}" destId="{F538064C-CD90-47A9-BB39-0F18AB366AF3}" srcOrd="0" destOrd="0" presId="urn:microsoft.com/office/officeart/2005/8/layout/bProcess4"/>
    <dgm:cxn modelId="{04884CF0-528D-404B-83E9-E6533AC8E45A}" srcId="{356B9AFD-4AF3-4A71-9196-C87FF863CD88}" destId="{E7FE74D7-F115-4B57-8D79-59485D4F48E7}" srcOrd="10" destOrd="0" parTransId="{487806B9-25DD-4A1D-BF4D-73813DDA739B}" sibTransId="{B04CD919-E8F4-4E77-95C8-33D493C10322}"/>
    <dgm:cxn modelId="{FFE89A56-BCAF-4972-8588-037D46E45CF8}" type="presOf" srcId="{D7423CB6-3B75-41F8-B96E-24326C9F275F}" destId="{99671150-EBA1-4163-BDFA-37A23749CB41}" srcOrd="0" destOrd="0" presId="urn:microsoft.com/office/officeart/2005/8/layout/bProcess4"/>
    <dgm:cxn modelId="{79368D94-E028-40B5-ADE6-6D9BCE18F11A}" srcId="{356B9AFD-4AF3-4A71-9196-C87FF863CD88}" destId="{0B7F120C-A063-43BB-A9CB-73CF995F89BD}" srcOrd="3" destOrd="0" parTransId="{8AEF84E9-1327-4E0D-9768-8C5143A316BE}" sibTransId="{B00EE502-0BA9-4BF1-94BE-E04EDD3F2686}"/>
    <dgm:cxn modelId="{1789B61D-788A-41D9-9B42-D1C40B3E4DCD}" type="presOf" srcId="{85154BC4-4622-4EE3-ABBF-AB170D4F2379}" destId="{AF65A5DE-A315-4D6C-A33C-D6826CFF9A04}" srcOrd="0" destOrd="0" presId="urn:microsoft.com/office/officeart/2005/8/layout/bProcess4"/>
    <dgm:cxn modelId="{05BBC694-DD31-4274-ABED-0FAC83E8FA6A}" type="presOf" srcId="{C090DE78-E47B-44B5-B614-07D652D97B4B}" destId="{10A65F97-60CD-482A-A420-514B19D30C7E}" srcOrd="0" destOrd="0" presId="urn:microsoft.com/office/officeart/2005/8/layout/bProcess4"/>
    <dgm:cxn modelId="{48566D38-1E9C-4BE2-A22A-2272F9A50A4D}" srcId="{356B9AFD-4AF3-4A71-9196-C87FF863CD88}" destId="{760D6599-5831-40C5-9BBA-C622B0A3738F}" srcOrd="2" destOrd="0" parTransId="{538B3E6F-E9B4-488F-8E4D-5A3302F5C6EE}" sibTransId="{82AFBE46-C9FE-41F3-9972-00DAD5B83958}"/>
    <dgm:cxn modelId="{1E6DE8D1-733B-4FB9-8C59-9F41D26047D2}" type="presOf" srcId="{E7FE74D7-F115-4B57-8D79-59485D4F48E7}" destId="{1054B98C-1A3D-42E4-8A45-A3EFB6B3B2A9}" srcOrd="0" destOrd="0" presId="urn:microsoft.com/office/officeart/2005/8/layout/bProcess4"/>
    <dgm:cxn modelId="{F16F0E1C-00B5-4030-B557-F8EE44A5710D}" srcId="{356B9AFD-4AF3-4A71-9196-C87FF863CD88}" destId="{F0D6D373-3FF2-4C02-8E7C-AD97F9E2E62D}" srcOrd="7" destOrd="0" parTransId="{8C48EFA5-A2C3-43FA-B09E-9BAE1572A1A5}" sibTransId="{939F4FAF-E189-4B50-AE13-F9270F882B48}"/>
    <dgm:cxn modelId="{5982F28C-2E38-43A9-BC99-3DC785AD3E9B}" type="presOf" srcId="{270006EE-284A-46A1-BCF8-E7D6B8C699FA}" destId="{F6B0766A-15EE-4255-80D8-CF06F15BFCD3}" srcOrd="0" destOrd="0" presId="urn:microsoft.com/office/officeart/2005/8/layout/bProcess4"/>
    <dgm:cxn modelId="{3553321D-8168-46CC-9D67-C313F3DCD90C}" srcId="{356B9AFD-4AF3-4A71-9196-C87FF863CD88}" destId="{B1B65864-EED8-470E-92BD-0F3F8E11B449}" srcOrd="4" destOrd="0" parTransId="{0ED28495-2744-407E-8DD4-F4CF4EC4CAC6}" sibTransId="{270006EE-284A-46A1-BCF8-E7D6B8C699FA}"/>
    <dgm:cxn modelId="{FD12E365-9190-4AE3-AD97-D1E5D119064E}" type="presOf" srcId="{BAE86134-740E-47B8-A39C-3612721AA73E}" destId="{533615A4-4FA9-4C57-BECE-501D3D7E6EA0}" srcOrd="0" destOrd="0" presId="urn:microsoft.com/office/officeart/2005/8/layout/bProcess4"/>
    <dgm:cxn modelId="{B77706C7-92EA-489C-9B98-D75E804C2F64}" type="presOf" srcId="{B00EE502-0BA9-4BF1-94BE-E04EDD3F2686}" destId="{176711E0-05EC-4C01-81C3-CC78A53EBA41}" srcOrd="0" destOrd="0" presId="urn:microsoft.com/office/officeart/2005/8/layout/bProcess4"/>
    <dgm:cxn modelId="{9A7BBD08-480E-4C12-A77A-0307B7AFAC0D}" type="presOf" srcId="{939F4FAF-E189-4B50-AE13-F9270F882B48}" destId="{8F03B3A0-04EB-4C5E-ABC0-FF8320AE6FD5}" srcOrd="0" destOrd="0" presId="urn:microsoft.com/office/officeart/2005/8/layout/bProcess4"/>
    <dgm:cxn modelId="{B6080CF8-68F3-4667-9CF7-72AC090B731A}" srcId="{356B9AFD-4AF3-4A71-9196-C87FF863CD88}" destId="{C090DE78-E47B-44B5-B614-07D652D97B4B}" srcOrd="1" destOrd="0" parTransId="{BF951015-DEE5-40BA-BDD6-00C60BDBDA67}" sibTransId="{38097DAE-6053-45CB-91F4-146F724B57A8}"/>
    <dgm:cxn modelId="{B0498A3C-D1DE-4D2A-9F9D-BF0F278B9521}" srcId="{356B9AFD-4AF3-4A71-9196-C87FF863CD88}" destId="{B32C3235-47B1-4846-8CF4-13766A77FAC1}" srcOrd="9" destOrd="0" parTransId="{37F5B4A3-0104-43A7-9B3B-2D8BCD3859C8}" sibTransId="{257CB6A9-4465-423B-835B-ACB3C8798E8E}"/>
    <dgm:cxn modelId="{39911407-D178-45FA-8C7A-F2EE4CA3AB8D}" srcId="{356B9AFD-4AF3-4A71-9196-C87FF863CD88}" destId="{7067F7BC-CC02-4E18-9396-1C384009FBE9}" srcOrd="11" destOrd="0" parTransId="{C175574F-038A-4616-8ECA-D7EC5C1C0908}" sibTransId="{266F9A3F-E43E-4A07-A6E0-4EFDCAACE62E}"/>
    <dgm:cxn modelId="{ED9F1BBC-3CB1-4D49-8B28-FDA4340BB2AD}" srcId="{356B9AFD-4AF3-4A71-9196-C87FF863CD88}" destId="{E9184B92-EF8D-41FF-88D5-FA584FCE1EDB}" srcOrd="8" destOrd="0" parTransId="{0E8E536E-D012-4D57-AE49-50EF8BE972CF}" sibTransId="{7AB4AB6C-38B1-49A8-85BD-6C278133B6BF}"/>
    <dgm:cxn modelId="{66DB5A0C-67C3-440D-A2FE-C6FA7C549F6F}" type="presOf" srcId="{760D6599-5831-40C5-9BBA-C622B0A3738F}" destId="{77EEF858-DED6-4EAF-8475-92A39B35DBFE}" srcOrd="0" destOrd="0" presId="urn:microsoft.com/office/officeart/2005/8/layout/bProcess4"/>
    <dgm:cxn modelId="{2FB136A1-63BB-4C8B-AD1D-F1FB7BE7119A}" type="presOf" srcId="{AF90F983-7AF0-495A-A5A0-2409AB6819E1}" destId="{66E03A08-9903-4F1F-BD8E-0354C6D03CFB}" srcOrd="0" destOrd="0" presId="urn:microsoft.com/office/officeart/2005/8/layout/bProcess4"/>
    <dgm:cxn modelId="{7A004EBD-7107-499D-A08C-BEC37DED2489}" srcId="{356B9AFD-4AF3-4A71-9196-C87FF863CD88}" destId="{AF90F983-7AF0-495A-A5A0-2409AB6819E1}" srcOrd="0" destOrd="0" parTransId="{B3B0B9D1-C897-4393-88B8-02989F297F00}" sibTransId="{BAE86134-740E-47B8-A39C-3612721AA73E}"/>
    <dgm:cxn modelId="{740425E6-16F1-4F14-AD33-8ABCEB8AACE2}" type="presOf" srcId="{7AB4AB6C-38B1-49A8-85BD-6C278133B6BF}" destId="{C5CA79AE-41CE-4876-A1F5-E7351F7B5E28}" srcOrd="0" destOrd="0" presId="urn:microsoft.com/office/officeart/2005/8/layout/bProcess4"/>
    <dgm:cxn modelId="{E5B633FC-2568-4E54-87F4-874F1CDE101B}" type="presOf" srcId="{0B7F120C-A063-43BB-A9CB-73CF995F89BD}" destId="{39A8CAFF-CC12-41CC-A151-3B3B7D5E5BA8}" srcOrd="0" destOrd="0" presId="urn:microsoft.com/office/officeart/2005/8/layout/bProcess4"/>
    <dgm:cxn modelId="{ED686104-3C7E-43BE-B72A-F81A1E3ABE55}" type="presOf" srcId="{B04CD919-E8F4-4E77-95C8-33D493C10322}" destId="{F6F9B3EA-16BA-487D-8999-707FF8871136}" srcOrd="0" destOrd="0" presId="urn:microsoft.com/office/officeart/2005/8/layout/bProcess4"/>
    <dgm:cxn modelId="{4FDDC65B-E462-47ED-9F0F-C5FC01F69AC9}" type="presOf" srcId="{B32C3235-47B1-4846-8CF4-13766A77FAC1}" destId="{3FA285BA-21BA-47F7-B39D-D89628CD52CF}" srcOrd="0" destOrd="0" presId="urn:microsoft.com/office/officeart/2005/8/layout/bProcess4"/>
    <dgm:cxn modelId="{8D816FC4-FCF1-4B2E-891E-964F4DFA38F7}" type="presOf" srcId="{6D027A74-9447-47F6-8C14-352D003C2B73}" destId="{5B295754-6075-49B9-9DB5-C7AB34479C6B}" srcOrd="0" destOrd="0" presId="urn:microsoft.com/office/officeart/2005/8/layout/bProcess4"/>
    <dgm:cxn modelId="{2A1A07D0-DF25-4BD2-9F3B-E82A39A8157B}" type="presOf" srcId="{38097DAE-6053-45CB-91F4-146F724B57A8}" destId="{24995763-60BD-4D9B-8F53-B949C5EB1CB3}" srcOrd="0" destOrd="0" presId="urn:microsoft.com/office/officeart/2005/8/layout/bProcess4"/>
    <dgm:cxn modelId="{C8AF8976-EB86-4761-89EF-D016C8B81317}" srcId="{356B9AFD-4AF3-4A71-9196-C87FF863CD88}" destId="{D7423CB6-3B75-41F8-B96E-24326C9F275F}" srcOrd="5" destOrd="0" parTransId="{D0EA9A36-F14F-42D3-AE23-26347A61A270}" sibTransId="{4219007F-1696-4AEA-BEF9-8C9CE0E70569}"/>
    <dgm:cxn modelId="{7794AD45-5DB1-438B-8184-62FF9E974FE3}" type="presOf" srcId="{356B9AFD-4AF3-4A71-9196-C87FF863CD88}" destId="{A3F88430-8AF7-4393-8B56-6A1EF2960D0E}" srcOrd="0" destOrd="0" presId="urn:microsoft.com/office/officeart/2005/8/layout/bProcess4"/>
    <dgm:cxn modelId="{9D26DBB3-711F-47EC-B95A-D8B53D222977}" type="presOf" srcId="{4219007F-1696-4AEA-BEF9-8C9CE0E70569}" destId="{A1BB77FE-1100-4183-B9EE-76F7B0D74830}" srcOrd="0" destOrd="0" presId="urn:microsoft.com/office/officeart/2005/8/layout/bProcess4"/>
    <dgm:cxn modelId="{ED8F4676-8F49-4C8C-8F40-D16D057B2AC2}" type="presOf" srcId="{F0D6D373-3FF2-4C02-8E7C-AD97F9E2E62D}" destId="{02F813AB-2D56-4600-8651-7C761CE0114C}" srcOrd="0" destOrd="0" presId="urn:microsoft.com/office/officeart/2005/8/layout/bProcess4"/>
    <dgm:cxn modelId="{39584650-D9F7-4909-A31B-473C9F3CA49B}" type="presOf" srcId="{7067F7BC-CC02-4E18-9396-1C384009FBE9}" destId="{AE561648-8081-45C3-8BD6-9E5703BA6F65}" srcOrd="0" destOrd="0" presId="urn:microsoft.com/office/officeart/2005/8/layout/bProcess4"/>
    <dgm:cxn modelId="{2EDA6CE5-8E7A-4368-900E-0CADA0943B34}" type="presOf" srcId="{82AFBE46-C9FE-41F3-9972-00DAD5B83958}" destId="{8EDFF057-321A-46A2-97D1-D711571861AA}" srcOrd="0" destOrd="0" presId="urn:microsoft.com/office/officeart/2005/8/layout/bProcess4"/>
    <dgm:cxn modelId="{D4C315BA-91EB-4828-9934-1A8FA3D4CB00}" type="presOf" srcId="{B1B65864-EED8-470E-92BD-0F3F8E11B449}" destId="{8BC7769B-7C3E-4D3E-9DFE-5C4AF6669DD5}" srcOrd="0" destOrd="0" presId="urn:microsoft.com/office/officeart/2005/8/layout/bProcess4"/>
    <dgm:cxn modelId="{A9556E03-295C-4429-8A02-AC0214420E37}" srcId="{356B9AFD-4AF3-4A71-9196-C87FF863CD88}" destId="{6D027A74-9447-47F6-8C14-352D003C2B73}" srcOrd="6" destOrd="0" parTransId="{169217B6-6BA8-431D-B36E-1B40B645BFCA}" sibTransId="{85154BC4-4622-4EE3-ABBF-AB170D4F2379}"/>
    <dgm:cxn modelId="{C44750DB-81C8-4FE8-82FA-BDB6BE18A075}" type="presParOf" srcId="{A3F88430-8AF7-4393-8B56-6A1EF2960D0E}" destId="{2A31E3F9-7880-497E-A5F6-2FEBB21C427F}" srcOrd="0" destOrd="0" presId="urn:microsoft.com/office/officeart/2005/8/layout/bProcess4"/>
    <dgm:cxn modelId="{2216D125-20A7-4BDB-B5CD-371D94D0C08C}" type="presParOf" srcId="{2A31E3F9-7880-497E-A5F6-2FEBB21C427F}" destId="{9BF43352-04F0-4C67-B968-6B41F1C4E960}" srcOrd="0" destOrd="0" presId="urn:microsoft.com/office/officeart/2005/8/layout/bProcess4"/>
    <dgm:cxn modelId="{6CACFB0B-2A28-45F1-84FB-AFA7F3072DCF}" type="presParOf" srcId="{2A31E3F9-7880-497E-A5F6-2FEBB21C427F}" destId="{66E03A08-9903-4F1F-BD8E-0354C6D03CFB}" srcOrd="1" destOrd="0" presId="urn:microsoft.com/office/officeart/2005/8/layout/bProcess4"/>
    <dgm:cxn modelId="{255C603C-8C16-4DAD-8962-B777760A5DC4}" type="presParOf" srcId="{A3F88430-8AF7-4393-8B56-6A1EF2960D0E}" destId="{533615A4-4FA9-4C57-BECE-501D3D7E6EA0}" srcOrd="1" destOrd="0" presId="urn:microsoft.com/office/officeart/2005/8/layout/bProcess4"/>
    <dgm:cxn modelId="{E4C315CD-FE7F-4394-8C4B-A9431618E643}" type="presParOf" srcId="{A3F88430-8AF7-4393-8B56-6A1EF2960D0E}" destId="{C6ED6EC0-0A05-4D81-AA68-C98A576E4491}" srcOrd="2" destOrd="0" presId="urn:microsoft.com/office/officeart/2005/8/layout/bProcess4"/>
    <dgm:cxn modelId="{2292764A-6DB2-43FE-B589-AC16D748BFBA}" type="presParOf" srcId="{C6ED6EC0-0A05-4D81-AA68-C98A576E4491}" destId="{9096C475-C818-42DC-AC38-E76E41761F16}" srcOrd="0" destOrd="0" presId="urn:microsoft.com/office/officeart/2005/8/layout/bProcess4"/>
    <dgm:cxn modelId="{BE583DB9-088C-4E6F-A1BF-1CD733B7CD22}" type="presParOf" srcId="{C6ED6EC0-0A05-4D81-AA68-C98A576E4491}" destId="{10A65F97-60CD-482A-A420-514B19D30C7E}" srcOrd="1" destOrd="0" presId="urn:microsoft.com/office/officeart/2005/8/layout/bProcess4"/>
    <dgm:cxn modelId="{74E6687B-E1BE-4886-8699-9592988BFAA1}" type="presParOf" srcId="{A3F88430-8AF7-4393-8B56-6A1EF2960D0E}" destId="{24995763-60BD-4D9B-8F53-B949C5EB1CB3}" srcOrd="3" destOrd="0" presId="urn:microsoft.com/office/officeart/2005/8/layout/bProcess4"/>
    <dgm:cxn modelId="{47A1C710-E926-4435-BA12-E6DF332A71B1}" type="presParOf" srcId="{A3F88430-8AF7-4393-8B56-6A1EF2960D0E}" destId="{F4405D98-F65B-489E-AD70-18C1209E4C56}" srcOrd="4" destOrd="0" presId="urn:microsoft.com/office/officeart/2005/8/layout/bProcess4"/>
    <dgm:cxn modelId="{F3636278-6669-475C-A6C5-64DA5B1C4C7E}" type="presParOf" srcId="{F4405D98-F65B-489E-AD70-18C1209E4C56}" destId="{D14F0F8F-F96B-4354-81AA-92EFB4A76FA9}" srcOrd="0" destOrd="0" presId="urn:microsoft.com/office/officeart/2005/8/layout/bProcess4"/>
    <dgm:cxn modelId="{95956A6F-ED0D-439F-A17A-297BFFC455BF}" type="presParOf" srcId="{F4405D98-F65B-489E-AD70-18C1209E4C56}" destId="{77EEF858-DED6-4EAF-8475-92A39B35DBFE}" srcOrd="1" destOrd="0" presId="urn:microsoft.com/office/officeart/2005/8/layout/bProcess4"/>
    <dgm:cxn modelId="{AA3360E4-A51E-4416-8484-FA13F97FFA74}" type="presParOf" srcId="{A3F88430-8AF7-4393-8B56-6A1EF2960D0E}" destId="{8EDFF057-321A-46A2-97D1-D711571861AA}" srcOrd="5" destOrd="0" presId="urn:microsoft.com/office/officeart/2005/8/layout/bProcess4"/>
    <dgm:cxn modelId="{705E2FEE-CDF8-45D3-BBDE-426C66EAD1A3}" type="presParOf" srcId="{A3F88430-8AF7-4393-8B56-6A1EF2960D0E}" destId="{5F5B8B92-248E-4CE2-83FC-AB71E263E0B1}" srcOrd="6" destOrd="0" presId="urn:microsoft.com/office/officeart/2005/8/layout/bProcess4"/>
    <dgm:cxn modelId="{B6B76A71-D1E5-4ECC-B217-CF0F26E91C3F}" type="presParOf" srcId="{5F5B8B92-248E-4CE2-83FC-AB71E263E0B1}" destId="{4F86DB99-385F-4B7C-A2F5-9B706CE50CAE}" srcOrd="0" destOrd="0" presId="urn:microsoft.com/office/officeart/2005/8/layout/bProcess4"/>
    <dgm:cxn modelId="{BEE6C4E5-0EE9-4DA1-BE99-550693151E90}" type="presParOf" srcId="{5F5B8B92-248E-4CE2-83FC-AB71E263E0B1}" destId="{39A8CAFF-CC12-41CC-A151-3B3B7D5E5BA8}" srcOrd="1" destOrd="0" presId="urn:microsoft.com/office/officeart/2005/8/layout/bProcess4"/>
    <dgm:cxn modelId="{382F50EF-74E6-47E4-B642-5BBA8C766809}" type="presParOf" srcId="{A3F88430-8AF7-4393-8B56-6A1EF2960D0E}" destId="{176711E0-05EC-4C01-81C3-CC78A53EBA41}" srcOrd="7" destOrd="0" presId="urn:microsoft.com/office/officeart/2005/8/layout/bProcess4"/>
    <dgm:cxn modelId="{B55E17FF-E123-4328-A860-ED0CD194D703}" type="presParOf" srcId="{A3F88430-8AF7-4393-8B56-6A1EF2960D0E}" destId="{C2EECE59-FB3B-4F61-8D8D-422396DD89CE}" srcOrd="8" destOrd="0" presId="urn:microsoft.com/office/officeart/2005/8/layout/bProcess4"/>
    <dgm:cxn modelId="{400CF400-20AE-4049-AF98-262A62A9A366}" type="presParOf" srcId="{C2EECE59-FB3B-4F61-8D8D-422396DD89CE}" destId="{4EDB5331-451A-43B5-8F74-7F7FC06553FB}" srcOrd="0" destOrd="0" presId="urn:microsoft.com/office/officeart/2005/8/layout/bProcess4"/>
    <dgm:cxn modelId="{1C5A3FE6-A15B-420A-8EC0-FA9147750655}" type="presParOf" srcId="{C2EECE59-FB3B-4F61-8D8D-422396DD89CE}" destId="{8BC7769B-7C3E-4D3E-9DFE-5C4AF6669DD5}" srcOrd="1" destOrd="0" presId="urn:microsoft.com/office/officeart/2005/8/layout/bProcess4"/>
    <dgm:cxn modelId="{5CFFB2CA-FC33-4A67-AB29-82A74E149513}" type="presParOf" srcId="{A3F88430-8AF7-4393-8B56-6A1EF2960D0E}" destId="{F6B0766A-15EE-4255-80D8-CF06F15BFCD3}" srcOrd="9" destOrd="0" presId="urn:microsoft.com/office/officeart/2005/8/layout/bProcess4"/>
    <dgm:cxn modelId="{F8087571-8362-4CE8-AEA4-671DD25DDACA}" type="presParOf" srcId="{A3F88430-8AF7-4393-8B56-6A1EF2960D0E}" destId="{AABCD699-3A55-42DB-A608-9CD6030285BB}" srcOrd="10" destOrd="0" presId="urn:microsoft.com/office/officeart/2005/8/layout/bProcess4"/>
    <dgm:cxn modelId="{A75D8DA8-BBB6-4522-A4CB-C6AFAFE6F7CB}" type="presParOf" srcId="{AABCD699-3A55-42DB-A608-9CD6030285BB}" destId="{47881DEC-456A-442B-904B-9682D7D2200C}" srcOrd="0" destOrd="0" presId="urn:microsoft.com/office/officeart/2005/8/layout/bProcess4"/>
    <dgm:cxn modelId="{5F3D5714-DB83-4BD4-83E3-26FC0966426C}" type="presParOf" srcId="{AABCD699-3A55-42DB-A608-9CD6030285BB}" destId="{99671150-EBA1-4163-BDFA-37A23749CB41}" srcOrd="1" destOrd="0" presId="urn:microsoft.com/office/officeart/2005/8/layout/bProcess4"/>
    <dgm:cxn modelId="{A67D7210-DDCF-4DFC-9D18-805FDB194BED}" type="presParOf" srcId="{A3F88430-8AF7-4393-8B56-6A1EF2960D0E}" destId="{A1BB77FE-1100-4183-B9EE-76F7B0D74830}" srcOrd="11" destOrd="0" presId="urn:microsoft.com/office/officeart/2005/8/layout/bProcess4"/>
    <dgm:cxn modelId="{2BBC17A1-D08A-4306-BC71-B2C672F8FCF3}" type="presParOf" srcId="{A3F88430-8AF7-4393-8B56-6A1EF2960D0E}" destId="{009342F6-347C-4F35-A17A-C25B52373FF2}" srcOrd="12" destOrd="0" presId="urn:microsoft.com/office/officeart/2005/8/layout/bProcess4"/>
    <dgm:cxn modelId="{3687C569-9AA8-4ACB-B59D-90DC5FD2755C}" type="presParOf" srcId="{009342F6-347C-4F35-A17A-C25B52373FF2}" destId="{BB9BB95B-EF02-42CB-9952-CED2451C3DBF}" srcOrd="0" destOrd="0" presId="urn:microsoft.com/office/officeart/2005/8/layout/bProcess4"/>
    <dgm:cxn modelId="{D1B146B8-61B8-4850-A7D6-0CE158445DCB}" type="presParOf" srcId="{009342F6-347C-4F35-A17A-C25B52373FF2}" destId="{5B295754-6075-49B9-9DB5-C7AB34479C6B}" srcOrd="1" destOrd="0" presId="urn:microsoft.com/office/officeart/2005/8/layout/bProcess4"/>
    <dgm:cxn modelId="{8C89EDFE-21EC-47FF-9647-BCDDE59D1C26}" type="presParOf" srcId="{A3F88430-8AF7-4393-8B56-6A1EF2960D0E}" destId="{AF65A5DE-A315-4D6C-A33C-D6826CFF9A04}" srcOrd="13" destOrd="0" presId="urn:microsoft.com/office/officeart/2005/8/layout/bProcess4"/>
    <dgm:cxn modelId="{DC576B8B-3B66-40A2-AB7B-38AE3E8E01BC}" type="presParOf" srcId="{A3F88430-8AF7-4393-8B56-6A1EF2960D0E}" destId="{29342911-E6F6-434B-8C0D-C723324C0406}" srcOrd="14" destOrd="0" presId="urn:microsoft.com/office/officeart/2005/8/layout/bProcess4"/>
    <dgm:cxn modelId="{F8E97D67-100A-47FE-90B2-54A4DFF6B7D0}" type="presParOf" srcId="{29342911-E6F6-434B-8C0D-C723324C0406}" destId="{DD224BD9-3AB0-4773-9D1C-91CE542293DB}" srcOrd="0" destOrd="0" presId="urn:microsoft.com/office/officeart/2005/8/layout/bProcess4"/>
    <dgm:cxn modelId="{897C9985-FE27-430C-AEEC-4650110E98E2}" type="presParOf" srcId="{29342911-E6F6-434B-8C0D-C723324C0406}" destId="{02F813AB-2D56-4600-8651-7C761CE0114C}" srcOrd="1" destOrd="0" presId="urn:microsoft.com/office/officeart/2005/8/layout/bProcess4"/>
    <dgm:cxn modelId="{C6287B1A-A0E4-4521-B0BB-9AB857A4F1CE}" type="presParOf" srcId="{A3F88430-8AF7-4393-8B56-6A1EF2960D0E}" destId="{8F03B3A0-04EB-4C5E-ABC0-FF8320AE6FD5}" srcOrd="15" destOrd="0" presId="urn:microsoft.com/office/officeart/2005/8/layout/bProcess4"/>
    <dgm:cxn modelId="{95172F59-8B54-4383-8DBC-D6B84245DA1C}" type="presParOf" srcId="{A3F88430-8AF7-4393-8B56-6A1EF2960D0E}" destId="{84E989F8-BF7C-4522-B09B-307A1ADDA4A4}" srcOrd="16" destOrd="0" presId="urn:microsoft.com/office/officeart/2005/8/layout/bProcess4"/>
    <dgm:cxn modelId="{86E7C440-F942-42F5-A096-514E3418225E}" type="presParOf" srcId="{84E989F8-BF7C-4522-B09B-307A1ADDA4A4}" destId="{F628A0C2-4988-4B89-B437-886B0F8EC1C3}" srcOrd="0" destOrd="0" presId="urn:microsoft.com/office/officeart/2005/8/layout/bProcess4"/>
    <dgm:cxn modelId="{DE3D3EA4-A423-469B-9716-64CA4D7E0C35}" type="presParOf" srcId="{84E989F8-BF7C-4522-B09B-307A1ADDA4A4}" destId="{EF868B1D-88EF-4A21-9ADA-7A9F7A45474E}" srcOrd="1" destOrd="0" presId="urn:microsoft.com/office/officeart/2005/8/layout/bProcess4"/>
    <dgm:cxn modelId="{7C9D66A0-0BE5-48B5-8FB6-04BC81D340F0}" type="presParOf" srcId="{A3F88430-8AF7-4393-8B56-6A1EF2960D0E}" destId="{C5CA79AE-41CE-4876-A1F5-E7351F7B5E28}" srcOrd="17" destOrd="0" presId="urn:microsoft.com/office/officeart/2005/8/layout/bProcess4"/>
    <dgm:cxn modelId="{5C3BF074-6931-44BA-BEBB-313D400AE806}" type="presParOf" srcId="{A3F88430-8AF7-4393-8B56-6A1EF2960D0E}" destId="{0DCC153B-1A4D-48B3-9BAC-538538FB9BBC}" srcOrd="18" destOrd="0" presId="urn:microsoft.com/office/officeart/2005/8/layout/bProcess4"/>
    <dgm:cxn modelId="{581075BF-8626-4653-9C1E-5134CF5FA340}" type="presParOf" srcId="{0DCC153B-1A4D-48B3-9BAC-538538FB9BBC}" destId="{14F18FBF-AED5-4E49-A1CF-19907FE9B953}" srcOrd="0" destOrd="0" presId="urn:microsoft.com/office/officeart/2005/8/layout/bProcess4"/>
    <dgm:cxn modelId="{0BC0E3B7-C245-44A4-A4C2-34F8BD8AE14A}" type="presParOf" srcId="{0DCC153B-1A4D-48B3-9BAC-538538FB9BBC}" destId="{3FA285BA-21BA-47F7-B39D-D89628CD52CF}" srcOrd="1" destOrd="0" presId="urn:microsoft.com/office/officeart/2005/8/layout/bProcess4"/>
    <dgm:cxn modelId="{251B0647-32FA-4767-BE3E-DD422AFE81D7}" type="presParOf" srcId="{A3F88430-8AF7-4393-8B56-6A1EF2960D0E}" destId="{F538064C-CD90-47A9-BB39-0F18AB366AF3}" srcOrd="19" destOrd="0" presId="urn:microsoft.com/office/officeart/2005/8/layout/bProcess4"/>
    <dgm:cxn modelId="{8915C074-A620-4A44-8F0B-D40E9D55CA7D}" type="presParOf" srcId="{A3F88430-8AF7-4393-8B56-6A1EF2960D0E}" destId="{77376F41-BB17-429D-A33D-A42B15A6419B}" srcOrd="20" destOrd="0" presId="urn:microsoft.com/office/officeart/2005/8/layout/bProcess4"/>
    <dgm:cxn modelId="{100C3F00-63B6-4EEA-B387-3B7383F077EA}" type="presParOf" srcId="{77376F41-BB17-429D-A33D-A42B15A6419B}" destId="{CB5984CA-45E0-43E7-830C-BEC30F0CF4CB}" srcOrd="0" destOrd="0" presId="urn:microsoft.com/office/officeart/2005/8/layout/bProcess4"/>
    <dgm:cxn modelId="{03B4C3CE-92D7-43FF-85D9-982C370B5FA9}" type="presParOf" srcId="{77376F41-BB17-429D-A33D-A42B15A6419B}" destId="{1054B98C-1A3D-42E4-8A45-A3EFB6B3B2A9}" srcOrd="1" destOrd="0" presId="urn:microsoft.com/office/officeart/2005/8/layout/bProcess4"/>
    <dgm:cxn modelId="{F96F9120-8888-46AA-BD5A-7048533C3990}" type="presParOf" srcId="{A3F88430-8AF7-4393-8B56-6A1EF2960D0E}" destId="{F6F9B3EA-16BA-487D-8999-707FF8871136}" srcOrd="21" destOrd="0" presId="urn:microsoft.com/office/officeart/2005/8/layout/bProcess4"/>
    <dgm:cxn modelId="{1DB5EEAF-B085-435F-862B-F83E0C5E02B1}" type="presParOf" srcId="{A3F88430-8AF7-4393-8B56-6A1EF2960D0E}" destId="{DE53F107-D9CE-48A0-B0CC-21551D97403B}" srcOrd="22" destOrd="0" presId="urn:microsoft.com/office/officeart/2005/8/layout/bProcess4"/>
    <dgm:cxn modelId="{88D11EA1-96AF-4752-A888-78D8E54EA140}" type="presParOf" srcId="{DE53F107-D9CE-48A0-B0CC-21551D97403B}" destId="{7D4D1288-271A-43F5-82BA-ADC901E8FF3B}" srcOrd="0" destOrd="0" presId="urn:microsoft.com/office/officeart/2005/8/layout/bProcess4"/>
    <dgm:cxn modelId="{CA85A806-1275-4421-B0F4-0422C87A5B80}" type="presParOf" srcId="{DE53F107-D9CE-48A0-B0CC-21551D97403B}" destId="{AE561648-8081-45C3-8BD6-9E5703BA6F65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615A4-4FA9-4C57-BECE-501D3D7E6EA0}">
      <dsp:nvSpPr>
        <dsp:cNvPr id="0" name=""/>
        <dsp:cNvSpPr/>
      </dsp:nvSpPr>
      <dsp:spPr>
        <a:xfrm rot="5491757">
          <a:off x="279342" y="907381"/>
          <a:ext cx="1418222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03A08-9903-4F1F-BD8E-0354C6D03CFB}">
      <dsp:nvSpPr>
        <dsp:cNvPr id="0" name=""/>
        <dsp:cNvSpPr/>
      </dsp:nvSpPr>
      <dsp:spPr>
        <a:xfrm>
          <a:off x="622962" y="0"/>
          <a:ext cx="1901031" cy="1140618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56370" y="33408"/>
        <a:ext cx="1834215" cy="1073802"/>
      </dsp:txXfrm>
    </dsp:sp>
    <dsp:sp modelId="{24995763-60BD-4D9B-8F53-B949C5EB1CB3}">
      <dsp:nvSpPr>
        <dsp:cNvPr id="0" name=""/>
        <dsp:cNvSpPr/>
      </dsp:nvSpPr>
      <dsp:spPr>
        <a:xfrm rot="5400000">
          <a:off x="260852" y="2333337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65F97-60CD-482A-A420-514B19D30C7E}">
      <dsp:nvSpPr>
        <dsp:cNvPr id="0" name=""/>
        <dsp:cNvSpPr/>
      </dsp:nvSpPr>
      <dsp:spPr>
        <a:xfrm>
          <a:off x="585112" y="1426137"/>
          <a:ext cx="1901031" cy="114061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World</a:t>
          </a:r>
        </a:p>
      </dsp:txBody>
      <dsp:txXfrm>
        <a:off x="618520" y="1459545"/>
        <a:ext cx="1834215" cy="1073802"/>
      </dsp:txXfrm>
    </dsp:sp>
    <dsp:sp modelId="{8EDFF057-321A-46A2-97D1-D711571861AA}">
      <dsp:nvSpPr>
        <dsp:cNvPr id="0" name=""/>
        <dsp:cNvSpPr/>
      </dsp:nvSpPr>
      <dsp:spPr>
        <a:xfrm rot="5400000">
          <a:off x="260852" y="3759110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EF858-DED6-4EAF-8475-92A39B35DBFE}">
      <dsp:nvSpPr>
        <dsp:cNvPr id="0" name=""/>
        <dsp:cNvSpPr/>
      </dsp:nvSpPr>
      <dsp:spPr>
        <a:xfrm>
          <a:off x="585112" y="2851910"/>
          <a:ext cx="1901031" cy="11406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cake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18520" y="2885318"/>
        <a:ext cx="1834215" cy="1073802"/>
      </dsp:txXfrm>
    </dsp:sp>
    <dsp:sp modelId="{176711E0-05EC-4C01-81C3-CC78A53EBA41}">
      <dsp:nvSpPr>
        <dsp:cNvPr id="0" name=""/>
        <dsp:cNvSpPr/>
      </dsp:nvSpPr>
      <dsp:spPr>
        <a:xfrm>
          <a:off x="973738" y="4471997"/>
          <a:ext cx="2519951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8CAFF-CC12-41CC-A151-3B3B7D5E5BA8}">
      <dsp:nvSpPr>
        <dsp:cNvPr id="0" name=""/>
        <dsp:cNvSpPr/>
      </dsp:nvSpPr>
      <dsp:spPr>
        <a:xfrm>
          <a:off x="585112" y="4277684"/>
          <a:ext cx="1901031" cy="1140618"/>
        </a:xfrm>
        <a:prstGeom prst="roundRect">
          <a:avLst>
            <a:gd name="adj" fmla="val 10000"/>
          </a:avLst>
        </a:prstGeom>
        <a:solidFill>
          <a:srgbClr val="FF00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enjoy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18520" y="4311092"/>
        <a:ext cx="1834215" cy="1073802"/>
      </dsp:txXfrm>
    </dsp:sp>
    <dsp:sp modelId="{F6B0766A-15EE-4255-80D8-CF06F15BFCD3}">
      <dsp:nvSpPr>
        <dsp:cNvPr id="0" name=""/>
        <dsp:cNvSpPr/>
      </dsp:nvSpPr>
      <dsp:spPr>
        <a:xfrm rot="16200000">
          <a:off x="2789223" y="3759110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7769B-7C3E-4D3E-9DFE-5C4AF6669DD5}">
      <dsp:nvSpPr>
        <dsp:cNvPr id="0" name=""/>
        <dsp:cNvSpPr/>
      </dsp:nvSpPr>
      <dsp:spPr>
        <a:xfrm>
          <a:off x="3113484" y="4277684"/>
          <a:ext cx="1901031" cy="11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Friends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146892" y="4311092"/>
        <a:ext cx="1834215" cy="1073802"/>
      </dsp:txXfrm>
    </dsp:sp>
    <dsp:sp modelId="{A1BB77FE-1100-4183-B9EE-76F7B0D74830}">
      <dsp:nvSpPr>
        <dsp:cNvPr id="0" name=""/>
        <dsp:cNvSpPr/>
      </dsp:nvSpPr>
      <dsp:spPr>
        <a:xfrm rot="16200000">
          <a:off x="2789223" y="2333337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1150-EBA1-4163-BDFA-37A23749CB41}">
      <dsp:nvSpPr>
        <dsp:cNvPr id="0" name=""/>
        <dsp:cNvSpPr/>
      </dsp:nvSpPr>
      <dsp:spPr>
        <a:xfrm>
          <a:off x="3113484" y="2851910"/>
          <a:ext cx="1901031" cy="1140618"/>
        </a:xfrm>
        <a:prstGeom prst="roundRect">
          <a:avLst>
            <a:gd name="adj" fmla="val 10000"/>
          </a:avLst>
        </a:prstGeom>
        <a:solidFill>
          <a:srgbClr val="0005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gift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146892" y="2885318"/>
        <a:ext cx="1834215" cy="1073802"/>
      </dsp:txXfrm>
    </dsp:sp>
    <dsp:sp modelId="{AF65A5DE-A315-4D6C-A33C-D6826CFF9A04}">
      <dsp:nvSpPr>
        <dsp:cNvPr id="0" name=""/>
        <dsp:cNvSpPr/>
      </dsp:nvSpPr>
      <dsp:spPr>
        <a:xfrm rot="16200000">
          <a:off x="2789223" y="907563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95754-6075-49B9-9DB5-C7AB34479C6B}">
      <dsp:nvSpPr>
        <dsp:cNvPr id="0" name=""/>
        <dsp:cNvSpPr/>
      </dsp:nvSpPr>
      <dsp:spPr>
        <a:xfrm>
          <a:off x="3113484" y="1426137"/>
          <a:ext cx="1901031" cy="114061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gift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146892" y="1459545"/>
        <a:ext cx="1834215" cy="1073802"/>
      </dsp:txXfrm>
    </dsp:sp>
    <dsp:sp modelId="{8F03B3A0-04EB-4C5E-ABC0-FF8320AE6FD5}">
      <dsp:nvSpPr>
        <dsp:cNvPr id="0" name=""/>
        <dsp:cNvSpPr/>
      </dsp:nvSpPr>
      <dsp:spPr>
        <a:xfrm>
          <a:off x="3502110" y="194677"/>
          <a:ext cx="2519951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813AB-2D56-4600-8651-7C761CE0114C}">
      <dsp:nvSpPr>
        <dsp:cNvPr id="0" name=""/>
        <dsp:cNvSpPr/>
      </dsp:nvSpPr>
      <dsp:spPr>
        <a:xfrm>
          <a:off x="3113484" y="363"/>
          <a:ext cx="1901031" cy="114061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146892" y="33771"/>
        <a:ext cx="1834215" cy="1073802"/>
      </dsp:txXfrm>
    </dsp:sp>
    <dsp:sp modelId="{C5CA79AE-41CE-4876-A1F5-E7351F7B5E28}">
      <dsp:nvSpPr>
        <dsp:cNvPr id="0" name=""/>
        <dsp:cNvSpPr/>
      </dsp:nvSpPr>
      <dsp:spPr>
        <a:xfrm rot="5400000">
          <a:off x="5317595" y="907563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68B1D-88EF-4A21-9ADA-7A9F7A45474E}">
      <dsp:nvSpPr>
        <dsp:cNvPr id="0" name=""/>
        <dsp:cNvSpPr/>
      </dsp:nvSpPr>
      <dsp:spPr>
        <a:xfrm>
          <a:off x="5641855" y="363"/>
          <a:ext cx="1901031" cy="114061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celebrate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675263" y="33771"/>
        <a:ext cx="1834215" cy="1073802"/>
      </dsp:txXfrm>
    </dsp:sp>
    <dsp:sp modelId="{F538064C-CD90-47A9-BB39-0F18AB366AF3}">
      <dsp:nvSpPr>
        <dsp:cNvPr id="0" name=""/>
        <dsp:cNvSpPr/>
      </dsp:nvSpPr>
      <dsp:spPr>
        <a:xfrm rot="5400000">
          <a:off x="5317595" y="2333337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285BA-21BA-47F7-B39D-D89628CD52CF}">
      <dsp:nvSpPr>
        <dsp:cNvPr id="0" name=""/>
        <dsp:cNvSpPr/>
      </dsp:nvSpPr>
      <dsp:spPr>
        <a:xfrm>
          <a:off x="5641855" y="1426137"/>
          <a:ext cx="1901031" cy="11406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candle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675263" y="1459545"/>
        <a:ext cx="1834215" cy="1073802"/>
      </dsp:txXfrm>
    </dsp:sp>
    <dsp:sp modelId="{F6F9B3EA-16BA-487D-8999-707FF8871136}">
      <dsp:nvSpPr>
        <dsp:cNvPr id="0" name=""/>
        <dsp:cNvSpPr/>
      </dsp:nvSpPr>
      <dsp:spPr>
        <a:xfrm rot="5400000">
          <a:off x="5317595" y="3759110"/>
          <a:ext cx="1417353" cy="1710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4B98C-1A3D-42E4-8A45-A3EFB6B3B2A9}">
      <dsp:nvSpPr>
        <dsp:cNvPr id="0" name=""/>
        <dsp:cNvSpPr/>
      </dsp:nvSpPr>
      <dsp:spPr>
        <a:xfrm>
          <a:off x="5641855" y="2851910"/>
          <a:ext cx="1901031" cy="114061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colorful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675263" y="2885318"/>
        <a:ext cx="1834215" cy="1073802"/>
      </dsp:txXfrm>
    </dsp:sp>
    <dsp:sp modelId="{AE561648-8081-45C3-8BD6-9E5703BA6F65}">
      <dsp:nvSpPr>
        <dsp:cNvPr id="0" name=""/>
        <dsp:cNvSpPr/>
      </dsp:nvSpPr>
      <dsp:spPr>
        <a:xfrm>
          <a:off x="5641855" y="4277684"/>
          <a:ext cx="1901031" cy="114061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Birthday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675263" y="4311092"/>
        <a:ext cx="1834215" cy="1073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32DB-2677-4483-8122-32E31264AEC0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9AB6-9F04-4A74-98F5-BF79DF46F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1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AB6-9F04-4A74-98F5-BF79DF46FA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81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AB6-9F04-4A74-98F5-BF79DF46FA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2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AB6-9F04-4A74-98F5-BF79DF46FAA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3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12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2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98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96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243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37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72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87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4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63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77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23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37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98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36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49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EBE0-D843-41F8-8E19-2AC8DEB15FE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A88EE5-B2A6-4E6A-ABF4-399E474C9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62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70A0DA-02D2-436F-AFDD-AA5E7112E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" y="87923"/>
            <a:ext cx="11929403" cy="66821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11672" y="236483"/>
            <a:ext cx="9768656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96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1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128" y="862467"/>
            <a:ext cx="11499743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</a:t>
            </a:r>
          </a:p>
        </p:txBody>
      </p:sp>
    </p:spTree>
    <p:extLst>
      <p:ext uri="{BB962C8B-B14F-4D97-AF65-F5344CB8AC3E}">
        <p14:creationId xmlns="" xmlns:p14="http://schemas.microsoft.com/office/powerpoint/2010/main" val="13418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501" y="5934671"/>
            <a:ext cx="11844997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" y="815926"/>
            <a:ext cx="12140179" cy="5416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501" y="-15071"/>
            <a:ext cx="12018499" cy="830997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7937" y="6150114"/>
            <a:ext cx="407963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Birthday Party</a:t>
            </a:r>
          </a:p>
        </p:txBody>
      </p:sp>
    </p:spTree>
    <p:extLst>
      <p:ext uri="{BB962C8B-B14F-4D97-AF65-F5344CB8AC3E}">
        <p14:creationId xmlns="" xmlns:p14="http://schemas.microsoft.com/office/powerpoint/2010/main" val="24594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6918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6819" y="206732"/>
            <a:ext cx="4525504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7405" y="5454756"/>
            <a:ext cx="5584332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gift box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2918" y="1073728"/>
            <a:ext cx="869454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" y="2264144"/>
            <a:ext cx="4155550" cy="2805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3" y="2181375"/>
            <a:ext cx="2170559" cy="297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18" y="2228147"/>
            <a:ext cx="2348495" cy="2841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0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26891" y="1296689"/>
            <a:ext cx="558433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occation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5306" y="2633418"/>
            <a:ext cx="8694547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 When do we give gift to others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5306" y="113849"/>
            <a:ext cx="8694547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 When do we get gift from others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3574940"/>
            <a:ext cx="104013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Someone’s Birthday or 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Wedding ceremony</a:t>
            </a:r>
          </a:p>
        </p:txBody>
      </p:sp>
    </p:spTree>
    <p:extLst>
      <p:ext uri="{BB962C8B-B14F-4D97-AF65-F5344CB8AC3E}">
        <p14:creationId xmlns="" xmlns:p14="http://schemas.microsoft.com/office/powerpoint/2010/main" val="26213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12142660" cy="701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10356"/>
            <a:ext cx="12514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song with the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DB507A-5ABC-4ADD-AE96-98A251262687}"/>
              </a:ext>
            </a:extLst>
          </p:cNvPr>
          <p:cNvSpPr txBox="1"/>
          <p:nvPr/>
        </p:nvSpPr>
        <p:spPr>
          <a:xfrm>
            <a:off x="2912013" y="2344167"/>
            <a:ext cx="58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494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19314" y="209550"/>
            <a:ext cx="5017053" cy="6481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4350" y="2173044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210036-E7A2-489E-8F41-C1DACAEF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03" y="162223"/>
            <a:ext cx="5083042" cy="6576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58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72572"/>
            <a:ext cx="12192000" cy="7264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67430" y="2413546"/>
            <a:ext cx="770708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  </a:t>
            </a:r>
          </a:p>
        </p:txBody>
      </p:sp>
    </p:spTree>
    <p:extLst>
      <p:ext uri="{BB962C8B-B14F-4D97-AF65-F5344CB8AC3E}">
        <p14:creationId xmlns="" xmlns:p14="http://schemas.microsoft.com/office/powerpoint/2010/main" val="1357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39" y="1069941"/>
            <a:ext cx="1149974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read out the passage loudly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971" y="3105835"/>
            <a:ext cx="11219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read and students listen only.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your finger under the lines and words. </a:t>
            </a:r>
          </a:p>
        </p:txBody>
      </p:sp>
    </p:spTree>
    <p:extLst>
      <p:ext uri="{BB962C8B-B14F-4D97-AF65-F5344CB8AC3E}">
        <p14:creationId xmlns="" xmlns:p14="http://schemas.microsoft.com/office/powerpoint/2010/main" val="26563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3375" y="1520107"/>
            <a:ext cx="114997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Silently</a:t>
            </a:r>
          </a:p>
        </p:txBody>
      </p:sp>
    </p:spTree>
    <p:extLst>
      <p:ext uri="{BB962C8B-B14F-4D97-AF65-F5344CB8AC3E}">
        <p14:creationId xmlns="" xmlns:p14="http://schemas.microsoft.com/office/powerpoint/2010/main" val="39899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1632489"/>
            <a:ext cx="1048331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alone</a:t>
            </a:r>
          </a:p>
          <a:p>
            <a:pPr algn="ctr"/>
            <a:r>
              <a: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the Topic</a:t>
            </a:r>
          </a:p>
        </p:txBody>
      </p:sp>
    </p:spTree>
    <p:extLst>
      <p:ext uri="{BB962C8B-B14F-4D97-AF65-F5344CB8AC3E}">
        <p14:creationId xmlns="" xmlns:p14="http://schemas.microsoft.com/office/powerpoint/2010/main" val="13520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fd3632123246097fc44f25ce77a52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508000" y="2590801"/>
            <a:ext cx="1137920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SIDDIQUR RAHMAN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66 No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Alhaj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Ali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Akbor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Damudya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Shariatpur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1" y="457201"/>
            <a:ext cx="2216727" cy="210448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1600"/>
            <a:ext cx="12192000" cy="695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213" y="1433809"/>
            <a:ext cx="89412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pair.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 with pair.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8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2257" y="2293830"/>
            <a:ext cx="11499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“Bingo” 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game.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5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2752" y="3015618"/>
            <a:ext cx="11499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769" y="5282692"/>
            <a:ext cx="1114926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Write any 5 words in your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above the words.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5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562100" y="2966583"/>
            <a:ext cx="9791700" cy="1395867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14C1F8B-A01E-4620-8303-47EFF1E9AF24}"/>
              </a:ext>
            </a:extLst>
          </p:cNvPr>
          <p:cNvSpPr/>
          <p:nvPr/>
        </p:nvSpPr>
        <p:spPr>
          <a:xfrm>
            <a:off x="959038" y="768126"/>
            <a:ext cx="2047613" cy="8655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72BFEAB-2699-4A5F-9982-4FF088279531}"/>
              </a:ext>
            </a:extLst>
          </p:cNvPr>
          <p:cNvSpPr/>
          <p:nvPr/>
        </p:nvSpPr>
        <p:spPr>
          <a:xfrm>
            <a:off x="4489938" y="758551"/>
            <a:ext cx="2635197" cy="86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4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36468E6-2A94-45D2-B867-388BC7DAC618}"/>
              </a:ext>
            </a:extLst>
          </p:cNvPr>
          <p:cNvSpPr/>
          <p:nvPr/>
        </p:nvSpPr>
        <p:spPr>
          <a:xfrm>
            <a:off x="8338957" y="1923690"/>
            <a:ext cx="1844348" cy="8655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3A98A29-495F-4B93-9436-CAE97A386B06}"/>
              </a:ext>
            </a:extLst>
          </p:cNvPr>
          <p:cNvSpPr/>
          <p:nvPr/>
        </p:nvSpPr>
        <p:spPr>
          <a:xfrm>
            <a:off x="5447979" y="1999715"/>
            <a:ext cx="1844348" cy="8655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4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521818F-2D8B-4DF6-8449-3A052D7288EC}"/>
              </a:ext>
            </a:extLst>
          </p:cNvPr>
          <p:cNvSpPr/>
          <p:nvPr/>
        </p:nvSpPr>
        <p:spPr>
          <a:xfrm>
            <a:off x="8999768" y="655933"/>
            <a:ext cx="1844348" cy="8655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01C61DA-B8BB-4ADA-B8B3-1DC28F9A323A}"/>
              </a:ext>
            </a:extLst>
          </p:cNvPr>
          <p:cNvSpPr/>
          <p:nvPr/>
        </p:nvSpPr>
        <p:spPr>
          <a:xfrm>
            <a:off x="959038" y="3373336"/>
            <a:ext cx="1844348" cy="8655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BB302FC-B3CB-442C-88F3-B716D9422618}"/>
              </a:ext>
            </a:extLst>
          </p:cNvPr>
          <p:cNvSpPr/>
          <p:nvPr/>
        </p:nvSpPr>
        <p:spPr>
          <a:xfrm>
            <a:off x="2121656" y="1999715"/>
            <a:ext cx="2368282" cy="8655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colorful</a:t>
            </a:r>
            <a:endParaRPr lang="en-US" sz="4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7A70D44-C481-4F26-AECA-73D957A7663F}"/>
              </a:ext>
            </a:extLst>
          </p:cNvPr>
          <p:cNvSpPr/>
          <p:nvPr/>
        </p:nvSpPr>
        <p:spPr>
          <a:xfrm>
            <a:off x="3701222" y="3373336"/>
            <a:ext cx="1844348" cy="86557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29D1B32E-4311-49D0-A11B-5CA11F15245D}"/>
              </a:ext>
            </a:extLst>
          </p:cNvPr>
          <p:cNvSpPr/>
          <p:nvPr/>
        </p:nvSpPr>
        <p:spPr>
          <a:xfrm>
            <a:off x="6370153" y="3496878"/>
            <a:ext cx="1968804" cy="8655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 </a:t>
            </a:r>
            <a:endParaRPr lang="en-US" sz="4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1FBE754-DEBF-4937-AD0B-A16EFBC7B838}"/>
              </a:ext>
            </a:extLst>
          </p:cNvPr>
          <p:cNvSpPr/>
          <p:nvPr/>
        </p:nvSpPr>
        <p:spPr>
          <a:xfrm>
            <a:off x="9058677" y="3399410"/>
            <a:ext cx="2368282" cy="8655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0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4FE5BCDC-E26B-41DA-911A-EF8C273100C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44432939"/>
              </p:ext>
            </p:extLst>
          </p:nvPr>
        </p:nvGraphicFramePr>
        <p:xfrm>
          <a:off x="1102260" y="2848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ultiply 5">
            <a:extLst>
              <a:ext uri="{FF2B5EF4-FFF2-40B4-BE49-F238E27FC236}">
                <a16:creationId xmlns="" xmlns:a16="http://schemas.microsoft.com/office/drawing/2014/main" id="{50A9BA15-965F-4D9D-8995-888D11A1AFB3}"/>
              </a:ext>
            </a:extLst>
          </p:cNvPr>
          <p:cNvSpPr/>
          <p:nvPr/>
        </p:nvSpPr>
        <p:spPr>
          <a:xfrm>
            <a:off x="4801684" y="2839790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1174CC-7569-4FA1-851C-3F872283EA65}"/>
              </a:ext>
            </a:extLst>
          </p:cNvPr>
          <p:cNvSpPr txBox="1"/>
          <p:nvPr/>
        </p:nvSpPr>
        <p:spPr>
          <a:xfrm>
            <a:off x="4022914" y="5919325"/>
            <a:ext cx="322942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Bingo Game</a:t>
            </a:r>
          </a:p>
        </p:txBody>
      </p:sp>
      <p:sp>
        <p:nvSpPr>
          <p:cNvPr id="5" name="Multiply 5">
            <a:extLst>
              <a:ext uri="{FF2B5EF4-FFF2-40B4-BE49-F238E27FC236}">
                <a16:creationId xmlns="" xmlns:a16="http://schemas.microsoft.com/office/drawing/2014/main" id="{5D6614C3-7574-436D-875D-FB9C18E93AB3}"/>
              </a:ext>
            </a:extLst>
          </p:cNvPr>
          <p:cNvSpPr/>
          <p:nvPr/>
        </p:nvSpPr>
        <p:spPr>
          <a:xfrm>
            <a:off x="2401384" y="-60572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="" xmlns:a16="http://schemas.microsoft.com/office/drawing/2014/main" id="{96FC74E8-02F4-478A-9A4E-8C55C89C14B9}"/>
              </a:ext>
            </a:extLst>
          </p:cNvPr>
          <p:cNvSpPr/>
          <p:nvPr/>
        </p:nvSpPr>
        <p:spPr>
          <a:xfrm>
            <a:off x="7216271" y="1439615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5">
            <a:extLst>
              <a:ext uri="{FF2B5EF4-FFF2-40B4-BE49-F238E27FC236}">
                <a16:creationId xmlns="" xmlns:a16="http://schemas.microsoft.com/office/drawing/2014/main" id="{8FC2FE46-4AC0-48A1-A6C7-70B80C1CF55D}"/>
              </a:ext>
            </a:extLst>
          </p:cNvPr>
          <p:cNvSpPr/>
          <p:nvPr/>
        </p:nvSpPr>
        <p:spPr>
          <a:xfrm>
            <a:off x="4801684" y="4278913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5">
            <a:extLst>
              <a:ext uri="{FF2B5EF4-FFF2-40B4-BE49-F238E27FC236}">
                <a16:creationId xmlns="" xmlns:a16="http://schemas.microsoft.com/office/drawing/2014/main" id="{4D7B7630-9787-49AD-986F-8F66BE50DDC3}"/>
              </a:ext>
            </a:extLst>
          </p:cNvPr>
          <p:cNvSpPr/>
          <p:nvPr/>
        </p:nvSpPr>
        <p:spPr>
          <a:xfrm>
            <a:off x="4887408" y="-46285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5">
            <a:extLst>
              <a:ext uri="{FF2B5EF4-FFF2-40B4-BE49-F238E27FC236}">
                <a16:creationId xmlns="" xmlns:a16="http://schemas.microsoft.com/office/drawing/2014/main" id="{0BAF59FB-50C2-45A5-B2EB-C87351E0171C}"/>
              </a:ext>
            </a:extLst>
          </p:cNvPr>
          <p:cNvSpPr/>
          <p:nvPr/>
        </p:nvSpPr>
        <p:spPr>
          <a:xfrm>
            <a:off x="7201983" y="-89148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5">
            <a:extLst>
              <a:ext uri="{FF2B5EF4-FFF2-40B4-BE49-F238E27FC236}">
                <a16:creationId xmlns="" xmlns:a16="http://schemas.microsoft.com/office/drawing/2014/main" id="{8D15C1E7-3930-406F-BCBC-56AB4C187164}"/>
              </a:ext>
            </a:extLst>
          </p:cNvPr>
          <p:cNvSpPr/>
          <p:nvPr/>
        </p:nvSpPr>
        <p:spPr>
          <a:xfrm>
            <a:off x="2301370" y="1353889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5">
            <a:extLst>
              <a:ext uri="{FF2B5EF4-FFF2-40B4-BE49-F238E27FC236}">
                <a16:creationId xmlns="" xmlns:a16="http://schemas.microsoft.com/office/drawing/2014/main" id="{78667F35-77C8-456F-9F2C-691965024EBB}"/>
              </a:ext>
            </a:extLst>
          </p:cNvPr>
          <p:cNvSpPr/>
          <p:nvPr/>
        </p:nvSpPr>
        <p:spPr>
          <a:xfrm>
            <a:off x="2415670" y="2839789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5">
            <a:extLst>
              <a:ext uri="{FF2B5EF4-FFF2-40B4-BE49-F238E27FC236}">
                <a16:creationId xmlns="" xmlns:a16="http://schemas.microsoft.com/office/drawing/2014/main" id="{958709F5-01C3-46F2-A55C-2CD540243C0B}"/>
              </a:ext>
            </a:extLst>
          </p:cNvPr>
          <p:cNvSpPr/>
          <p:nvPr/>
        </p:nvSpPr>
        <p:spPr>
          <a:xfrm>
            <a:off x="4858832" y="1411039"/>
            <a:ext cx="729151" cy="1741714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5">
            <a:extLst>
              <a:ext uri="{FF2B5EF4-FFF2-40B4-BE49-F238E27FC236}">
                <a16:creationId xmlns="" xmlns:a16="http://schemas.microsoft.com/office/drawing/2014/main" id="{733FA59E-5260-45DE-9403-322A996EF27F}"/>
              </a:ext>
            </a:extLst>
          </p:cNvPr>
          <p:cNvSpPr/>
          <p:nvPr/>
        </p:nvSpPr>
        <p:spPr>
          <a:xfrm>
            <a:off x="7387720" y="2882651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5">
            <a:extLst>
              <a:ext uri="{FF2B5EF4-FFF2-40B4-BE49-F238E27FC236}">
                <a16:creationId xmlns="" xmlns:a16="http://schemas.microsoft.com/office/drawing/2014/main" id="{37B40AEE-E6AD-40C3-97F5-65B0749B10A7}"/>
              </a:ext>
            </a:extLst>
          </p:cNvPr>
          <p:cNvSpPr/>
          <p:nvPr/>
        </p:nvSpPr>
        <p:spPr>
          <a:xfrm>
            <a:off x="7310465" y="4254251"/>
            <a:ext cx="729151" cy="1741714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5">
            <a:extLst>
              <a:ext uri="{FF2B5EF4-FFF2-40B4-BE49-F238E27FC236}">
                <a16:creationId xmlns="" xmlns:a16="http://schemas.microsoft.com/office/drawing/2014/main" id="{E0A7C34C-2006-46E3-9259-FE6F2FAC326F}"/>
              </a:ext>
            </a:extLst>
          </p:cNvPr>
          <p:cNvSpPr/>
          <p:nvPr/>
        </p:nvSpPr>
        <p:spPr>
          <a:xfrm>
            <a:off x="2272795" y="4254251"/>
            <a:ext cx="729151" cy="17417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1404D9-50F9-48A0-A08A-6B1CEC599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01" y="98476"/>
            <a:ext cx="4398252" cy="6704131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121974">
            <a:off x="6928044" y="1079571"/>
            <a:ext cx="3814312" cy="2740819"/>
          </a:xfrm>
          <a:prstGeom prst="cloudCallout">
            <a:avLst>
              <a:gd name="adj1" fmla="val -93274"/>
              <a:gd name="adj2" fmla="val 10049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6724" y="1735604"/>
            <a:ext cx="3508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Bingo !!!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0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7595" y="306490"/>
            <a:ext cx="11499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Devide</a:t>
            </a:r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2 groups.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84" y="2009507"/>
            <a:ext cx="319314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Rose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6528" y="2009507"/>
            <a:ext cx="305110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Bird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6" y="3429000"/>
            <a:ext cx="2547257" cy="270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76" t="24527" r="4858" b="17440"/>
          <a:stretch/>
        </p:blipFill>
        <p:spPr>
          <a:xfrm>
            <a:off x="7712950" y="3429000"/>
            <a:ext cx="3218262" cy="270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6128" y="2222376"/>
            <a:ext cx="11499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7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96342" y="661419"/>
            <a:ext cx="657303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Bird group.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5671" y="3001459"/>
            <a:ext cx="9258924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difficult words and write down in your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76" t="24527" r="4858" b="17440"/>
          <a:stretch/>
        </p:blipFill>
        <p:spPr>
          <a:xfrm>
            <a:off x="1339224" y="661419"/>
            <a:ext cx="1866176" cy="156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47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1635039-E885-48A3-9434-BD8E5C99D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7B1BDD-41D8-45C7-A43A-D0B09128A7DE}"/>
              </a:ext>
            </a:extLst>
          </p:cNvPr>
          <p:cNvSpPr txBox="1"/>
          <p:nvPr/>
        </p:nvSpPr>
        <p:spPr>
          <a:xfrm>
            <a:off x="1211179" y="2598003"/>
            <a:ext cx="976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check out their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elicit</a:t>
            </a:r>
          </a:p>
        </p:txBody>
      </p:sp>
    </p:spTree>
    <p:extLst>
      <p:ext uri="{BB962C8B-B14F-4D97-AF65-F5344CB8AC3E}">
        <p14:creationId xmlns="" xmlns:p14="http://schemas.microsoft.com/office/powerpoint/2010/main" val="10662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6686" y="1074057"/>
            <a:ext cx="6747203" cy="16069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 group.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871" y="3161116"/>
            <a:ext cx="92589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with the words: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Birthday, Celebrate, Cake, Candle.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7" y="899847"/>
            <a:ext cx="1854203" cy="1970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45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67" y="1461341"/>
            <a:ext cx="11324492" cy="483209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: Five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: 5,   Lesson : 1-2,  Page: 58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Happy Birthday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birthday….out the candle.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35 Minutes.</a:t>
            </a:r>
          </a:p>
          <a:p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00/00/2020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6194" y="271149"/>
            <a:ext cx="49605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27873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29772" y="1670971"/>
            <a:ext cx="2656115" cy="480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771" y="651408"/>
            <a:ext cx="190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71" y="2030046"/>
            <a:ext cx="190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71" y="3404587"/>
            <a:ext cx="190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771" y="4889094"/>
            <a:ext cx="190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04143" y="841829"/>
            <a:ext cx="932543" cy="39435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33171" y="2162626"/>
            <a:ext cx="932543" cy="39435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46086" y="3614055"/>
            <a:ext cx="932543" cy="39435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73514" y="5050971"/>
            <a:ext cx="932543" cy="39435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41057" y="723760"/>
            <a:ext cx="760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               is a special day.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1929" y="717590"/>
            <a:ext cx="193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birthday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086" y="2030045"/>
            <a:ext cx="7609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                 birthdays in different ways.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9358" y="2030046"/>
            <a:ext cx="193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3629" y="3495986"/>
            <a:ext cx="760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candles on the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0673" y="3478329"/>
            <a:ext cx="193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cake.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860331"/>
            <a:ext cx="7609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             for each year of the person’s  life..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9215" y="4855577"/>
            <a:ext cx="157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candle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8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6" grpId="0" build="allAtOnce"/>
      <p:bldP spid="17" grpId="0" build="allAtOnce"/>
      <p:bldP spid="17" grpId="1" build="allAtOnce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4" y="269533"/>
            <a:ext cx="1109940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sentenses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Write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‘T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for True or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‘F’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False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724" y="1134475"/>
            <a:ext cx="11099408" cy="6201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1.  A birthday is the date when a person was born.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2. People celebrate birthdays in the same way around the world.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3. On a birthday cake, there is one candle for each year of a child’s age.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4. The friends and family blow out the candles on a birthday cake.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5. Children in some countries have a party for their birthday. 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5C0"/>
                </a:solidFill>
              </a:rPr>
              <a:t>6. Gifts are the most important things for celebrating a birthday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78905" y="1350498"/>
            <a:ext cx="534572" cy="464234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52017" y="1460312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52017" y="2355324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252017" y="3277378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252017" y="4158810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52017" y="5054846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252017" y="5953714"/>
            <a:ext cx="697424" cy="7088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="" xmlns:p14="http://schemas.microsoft.com/office/powerpoint/2010/main" val="38157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169" y="413608"/>
            <a:ext cx="1097324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the candles on the cake and say how old each person 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65" y="1287595"/>
            <a:ext cx="2609078" cy="242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38" y="1271033"/>
            <a:ext cx="2401531" cy="244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65" y="1287595"/>
            <a:ext cx="2322079" cy="244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5" y="1287595"/>
            <a:ext cx="2464573" cy="242806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451755" y="3862844"/>
            <a:ext cx="957943" cy="9869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527" y="3848329"/>
            <a:ext cx="957943" cy="9869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99412" y="3833815"/>
            <a:ext cx="957943" cy="9869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70041" y="3862843"/>
            <a:ext cx="957943" cy="9869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5983" y="5082044"/>
            <a:ext cx="1436916" cy="89263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4</a:t>
            </a:r>
          </a:p>
        </p:txBody>
      </p:sp>
      <p:sp>
        <p:nvSpPr>
          <p:cNvPr id="12" name="Oval 11"/>
          <p:cNvSpPr/>
          <p:nvPr/>
        </p:nvSpPr>
        <p:spPr>
          <a:xfrm>
            <a:off x="3977240" y="5067530"/>
            <a:ext cx="1436916" cy="8926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6894614" y="5053015"/>
            <a:ext cx="1436916" cy="89263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6</a:t>
            </a:r>
          </a:p>
        </p:txBody>
      </p:sp>
      <p:sp>
        <p:nvSpPr>
          <p:cNvPr id="14" name="Oval 13"/>
          <p:cNvSpPr/>
          <p:nvPr/>
        </p:nvSpPr>
        <p:spPr>
          <a:xfrm>
            <a:off x="9550728" y="5096558"/>
            <a:ext cx="1436916" cy="89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17265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993B9C-729C-4EA6-8F97-FD61336F8AA9}"/>
              </a:ext>
            </a:extLst>
          </p:cNvPr>
          <p:cNvSpPr/>
          <p:nvPr/>
        </p:nvSpPr>
        <p:spPr>
          <a:xfrm>
            <a:off x="25603" y="-18936"/>
            <a:ext cx="1216639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9AE940-78C8-4B56-8347-A30F9AA3EF36}"/>
              </a:ext>
            </a:extLst>
          </p:cNvPr>
          <p:cNvSpPr txBox="1"/>
          <p:nvPr/>
        </p:nvSpPr>
        <p:spPr>
          <a:xfrm>
            <a:off x="2550189" y="18936"/>
            <a:ext cx="6461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write a date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8ED64F-F5DD-4CB5-A79F-7714081F4D4C}"/>
              </a:ext>
            </a:extLst>
          </p:cNvPr>
          <p:cNvSpPr txBox="1"/>
          <p:nvPr/>
        </p:nvSpPr>
        <p:spPr>
          <a:xfrm>
            <a:off x="425505" y="4594325"/>
            <a:ext cx="241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1. 1. 16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45F0BA-E79C-4064-9294-C64E82B1BA84}"/>
              </a:ext>
            </a:extLst>
          </p:cNvPr>
          <p:cNvSpPr txBox="1"/>
          <p:nvPr/>
        </p:nvSpPr>
        <p:spPr>
          <a:xfrm>
            <a:off x="490022" y="1009880"/>
            <a:ext cx="433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write the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D91086-3925-4B1C-8EC6-22E8ADEB6912}"/>
              </a:ext>
            </a:extLst>
          </p:cNvPr>
          <p:cNvSpPr txBox="1"/>
          <p:nvPr/>
        </p:nvSpPr>
        <p:spPr>
          <a:xfrm>
            <a:off x="501071" y="2707499"/>
            <a:ext cx="433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51EC18-2083-41BB-A975-040ADB5F7FC1}"/>
              </a:ext>
            </a:extLst>
          </p:cNvPr>
          <p:cNvSpPr txBox="1"/>
          <p:nvPr/>
        </p:nvSpPr>
        <p:spPr>
          <a:xfrm>
            <a:off x="490022" y="3591982"/>
            <a:ext cx="433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000C07-5814-4C7C-AB2F-EDDEE98E5E8E}"/>
              </a:ext>
            </a:extLst>
          </p:cNvPr>
          <p:cNvSpPr txBox="1"/>
          <p:nvPr/>
        </p:nvSpPr>
        <p:spPr>
          <a:xfrm>
            <a:off x="4377361" y="4644987"/>
            <a:ext cx="501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January 2016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318B73-FC1A-47D4-BEA8-67C904B34C00}"/>
              </a:ext>
            </a:extLst>
          </p:cNvPr>
          <p:cNvSpPr txBox="1"/>
          <p:nvPr/>
        </p:nvSpPr>
        <p:spPr>
          <a:xfrm>
            <a:off x="425505" y="5784439"/>
            <a:ext cx="301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say :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712D569-8772-4196-A78B-5326F69DA469}"/>
              </a:ext>
            </a:extLst>
          </p:cNvPr>
          <p:cNvSpPr txBox="1"/>
          <p:nvPr/>
        </p:nvSpPr>
        <p:spPr>
          <a:xfrm>
            <a:off x="4290003" y="5798592"/>
            <a:ext cx="741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of January, 2016.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Notched Right 19">
            <a:extLst>
              <a:ext uri="{FF2B5EF4-FFF2-40B4-BE49-F238E27FC236}">
                <a16:creationId xmlns="" xmlns:a16="http://schemas.microsoft.com/office/drawing/2014/main" id="{A8202D75-14F8-4ECD-8DB8-AC628B8DD395}"/>
              </a:ext>
            </a:extLst>
          </p:cNvPr>
          <p:cNvSpPr/>
          <p:nvPr/>
        </p:nvSpPr>
        <p:spPr>
          <a:xfrm>
            <a:off x="2978726" y="4781831"/>
            <a:ext cx="1220035" cy="58845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Notched Right 20">
            <a:extLst>
              <a:ext uri="{FF2B5EF4-FFF2-40B4-BE49-F238E27FC236}">
                <a16:creationId xmlns="" xmlns:a16="http://schemas.microsoft.com/office/drawing/2014/main" id="{4972D026-DC3B-4D20-B7CF-2C6D5E13FC05}"/>
              </a:ext>
            </a:extLst>
          </p:cNvPr>
          <p:cNvSpPr/>
          <p:nvPr/>
        </p:nvSpPr>
        <p:spPr>
          <a:xfrm>
            <a:off x="2978725" y="5993444"/>
            <a:ext cx="1220035" cy="58845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6F5DF1-5C05-4B54-937F-5B651C18C73C}"/>
              </a:ext>
            </a:extLst>
          </p:cNvPr>
          <p:cNvSpPr txBox="1"/>
          <p:nvPr/>
        </p:nvSpPr>
        <p:spPr>
          <a:xfrm>
            <a:off x="8164132" y="1806910"/>
            <a:ext cx="100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2104E3F-F8C3-46AD-8E40-6A78CF61D90D}"/>
              </a:ext>
            </a:extLst>
          </p:cNvPr>
          <p:cNvSpPr txBox="1"/>
          <p:nvPr/>
        </p:nvSpPr>
        <p:spPr>
          <a:xfrm>
            <a:off x="6646629" y="1807549"/>
            <a:ext cx="47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F869721-7A84-4B46-B009-DBE5CAA12779}"/>
              </a:ext>
            </a:extLst>
          </p:cNvPr>
          <p:cNvSpPr txBox="1"/>
          <p:nvPr/>
        </p:nvSpPr>
        <p:spPr>
          <a:xfrm>
            <a:off x="6010365" y="1807113"/>
            <a:ext cx="63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D354F5-DAC7-4D6C-ADC4-D9AC5044990C}"/>
              </a:ext>
            </a:extLst>
          </p:cNvPr>
          <p:cNvSpPr txBox="1"/>
          <p:nvPr/>
        </p:nvSpPr>
        <p:spPr>
          <a:xfrm>
            <a:off x="7693767" y="1807549"/>
            <a:ext cx="47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6CE6D53-90CB-4CFA-9B45-40B1104B4231}"/>
              </a:ext>
            </a:extLst>
          </p:cNvPr>
          <p:cNvSpPr txBox="1"/>
          <p:nvPr/>
        </p:nvSpPr>
        <p:spPr>
          <a:xfrm>
            <a:off x="7057503" y="1807113"/>
            <a:ext cx="63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1B1E5F9-18D4-456E-B534-7CA8DC2089E3}"/>
              </a:ext>
            </a:extLst>
          </p:cNvPr>
          <p:cNvGrpSpPr/>
          <p:nvPr/>
        </p:nvGrpSpPr>
        <p:grpSpPr>
          <a:xfrm>
            <a:off x="3893225" y="2693538"/>
            <a:ext cx="4708252" cy="1478875"/>
            <a:chOff x="3879157" y="2836841"/>
            <a:chExt cx="4708252" cy="125116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6BF38678-E891-4C46-B34E-E0A7F1411EBD}"/>
                </a:ext>
              </a:extLst>
            </p:cNvPr>
            <p:cNvCxnSpPr>
              <a:cxnSpLocks/>
            </p:cNvCxnSpPr>
            <p:nvPr/>
          </p:nvCxnSpPr>
          <p:spPr>
            <a:xfrm>
              <a:off x="3879157" y="4000251"/>
              <a:ext cx="4551800" cy="678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row: Bent-Up 42">
              <a:extLst>
                <a:ext uri="{FF2B5EF4-FFF2-40B4-BE49-F238E27FC236}">
                  <a16:creationId xmlns="" xmlns:a16="http://schemas.microsoft.com/office/drawing/2014/main" id="{7D1613D1-6197-4724-862B-9CA364BA0B5B}"/>
                </a:ext>
              </a:extLst>
            </p:cNvPr>
            <p:cNvSpPr/>
            <p:nvPr/>
          </p:nvSpPr>
          <p:spPr>
            <a:xfrm>
              <a:off x="8309272" y="2836841"/>
              <a:ext cx="278137" cy="12511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5D823A3B-DDEE-4BBA-9C35-0A27D6628568}"/>
              </a:ext>
            </a:extLst>
          </p:cNvPr>
          <p:cNvGrpSpPr/>
          <p:nvPr/>
        </p:nvGrpSpPr>
        <p:grpSpPr>
          <a:xfrm>
            <a:off x="3226253" y="2650168"/>
            <a:ext cx="4127139" cy="649829"/>
            <a:chOff x="3879157" y="2836841"/>
            <a:chExt cx="4708252" cy="125116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447138F-60B2-48F0-AD1B-954011ABC21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157" y="4000251"/>
              <a:ext cx="4551800" cy="678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row: Bent-Up 50">
              <a:extLst>
                <a:ext uri="{FF2B5EF4-FFF2-40B4-BE49-F238E27FC236}">
                  <a16:creationId xmlns="" xmlns:a16="http://schemas.microsoft.com/office/drawing/2014/main" id="{08ED6FB0-AA8E-410D-BB99-502EE34408D3}"/>
                </a:ext>
              </a:extLst>
            </p:cNvPr>
            <p:cNvSpPr/>
            <p:nvPr/>
          </p:nvSpPr>
          <p:spPr>
            <a:xfrm>
              <a:off x="8309272" y="2836841"/>
              <a:ext cx="278137" cy="125116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1C9DA09-B049-4495-B559-DFA819654B1E}"/>
              </a:ext>
            </a:extLst>
          </p:cNvPr>
          <p:cNvGrpSpPr/>
          <p:nvPr/>
        </p:nvGrpSpPr>
        <p:grpSpPr>
          <a:xfrm>
            <a:off x="4827560" y="1388963"/>
            <a:ext cx="1486740" cy="582217"/>
            <a:chOff x="4827560" y="1388963"/>
            <a:chExt cx="1486740" cy="58221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1AB954C3-84BB-46E0-B57A-D9A69295BCF3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4827560" y="1415078"/>
              <a:ext cx="1277817" cy="425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row: Bent-Up 56">
              <a:extLst>
                <a:ext uri="{FF2B5EF4-FFF2-40B4-BE49-F238E27FC236}">
                  <a16:creationId xmlns="" xmlns:a16="http://schemas.microsoft.com/office/drawing/2014/main" id="{4D6307F8-61C0-47AD-808A-147C75BD144E}"/>
                </a:ext>
              </a:extLst>
            </p:cNvPr>
            <p:cNvSpPr/>
            <p:nvPr/>
          </p:nvSpPr>
          <p:spPr>
            <a:xfrm flipV="1">
              <a:off x="6105377" y="1388963"/>
              <a:ext cx="208923" cy="58221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529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17" grpId="0"/>
      <p:bldP spid="18" grpId="0"/>
      <p:bldP spid="19" grpId="0"/>
      <p:bldP spid="20" grpId="0" animBg="1"/>
      <p:bldP spid="21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A3AC93-BB08-4186-9BF6-8C921E493690}"/>
              </a:ext>
            </a:extLst>
          </p:cNvPr>
          <p:cNvSpPr txBox="1"/>
          <p:nvPr/>
        </p:nvSpPr>
        <p:spPr>
          <a:xfrm>
            <a:off x="2138288" y="323553"/>
            <a:ext cx="807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648641-9E88-45F7-9174-845F3903607A}"/>
              </a:ext>
            </a:extLst>
          </p:cNvPr>
          <p:cNvSpPr txBox="1"/>
          <p:nvPr/>
        </p:nvSpPr>
        <p:spPr>
          <a:xfrm>
            <a:off x="670562" y="1618175"/>
            <a:ext cx="1111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Write your birth day in numbers and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BB5458-41F0-4C7A-AEAF-350D6D71982A}"/>
              </a:ext>
            </a:extLst>
          </p:cNvPr>
          <p:cNvSpPr txBox="1"/>
          <p:nvPr/>
        </p:nvSpPr>
        <p:spPr>
          <a:xfrm>
            <a:off x="684630" y="2518505"/>
            <a:ext cx="111181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Say the dates.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  17 March                      B  	26 Month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   14 April                        D	1 May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   16 December</a:t>
            </a:r>
          </a:p>
        </p:txBody>
      </p:sp>
    </p:spTree>
    <p:extLst>
      <p:ext uri="{BB962C8B-B14F-4D97-AF65-F5344CB8AC3E}">
        <p14:creationId xmlns="" xmlns:p14="http://schemas.microsoft.com/office/powerpoint/2010/main" val="2409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683" y="4200734"/>
            <a:ext cx="11067393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Tomorrow you will 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your Birthday Celebration.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48" y="1019992"/>
            <a:ext cx="4162810" cy="296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80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657" y="1565841"/>
            <a:ext cx="8524296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Today.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tomorrow.</a:t>
            </a:r>
          </a:p>
        </p:txBody>
      </p:sp>
    </p:spTree>
    <p:extLst>
      <p:ext uri="{BB962C8B-B14F-4D97-AF65-F5344CB8AC3E}">
        <p14:creationId xmlns="" xmlns:p14="http://schemas.microsoft.com/office/powerpoint/2010/main" val="19020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249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8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679" y="251363"/>
            <a:ext cx="4904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797" y="1129661"/>
            <a:ext cx="1136406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797" y="2007959"/>
            <a:ext cx="11407512" cy="4216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4.2.1   understand and enjoy simple stories.</a:t>
            </a:r>
          </a:p>
          <a:p>
            <a:r>
              <a:rPr lang="en-US" sz="3200" b="1" u="sng" dirty="0">
                <a:solidFill>
                  <a:srgbClr val="A4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	say words, phrases and sentences with proper sounds and  stress.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	say sentences with proper intonation</a:t>
            </a:r>
          </a:p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   read  words, phrases and sentences in the text with proper pronunciation,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stress and intonation.</a:t>
            </a:r>
          </a:p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/>
              <a:t>8.1.1        make sentences using words and phrases  given in the textbook. </a:t>
            </a:r>
          </a:p>
        </p:txBody>
      </p:sp>
    </p:spTree>
    <p:extLst>
      <p:ext uri="{BB962C8B-B14F-4D97-AF65-F5344CB8AC3E}">
        <p14:creationId xmlns="" xmlns:p14="http://schemas.microsoft.com/office/powerpoint/2010/main" val="4058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d Morning 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78855" y="465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2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8808" y="119763"/>
            <a:ext cx="1017094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97" y="1162856"/>
            <a:ext cx="3854547" cy="467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63" y="1162856"/>
            <a:ext cx="3977751" cy="4673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0" y="1219925"/>
            <a:ext cx="3304327" cy="4533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1168" y="5956257"/>
            <a:ext cx="187100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Cakes</a:t>
            </a:r>
          </a:p>
        </p:txBody>
      </p:sp>
    </p:spTree>
    <p:extLst>
      <p:ext uri="{BB962C8B-B14F-4D97-AF65-F5344CB8AC3E}">
        <p14:creationId xmlns="" xmlns:p14="http://schemas.microsoft.com/office/powerpoint/2010/main" val="2341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6775" y="119763"/>
            <a:ext cx="11015003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use cake 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74" y="1180722"/>
            <a:ext cx="3871403" cy="475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180722"/>
            <a:ext cx="3333750" cy="476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6" y="1180722"/>
            <a:ext cx="3629665" cy="4763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2350" y="6030351"/>
            <a:ext cx="6499274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someone’s Birthday Party</a:t>
            </a:r>
          </a:p>
        </p:txBody>
      </p:sp>
    </p:spTree>
    <p:extLst>
      <p:ext uri="{BB962C8B-B14F-4D97-AF65-F5344CB8AC3E}">
        <p14:creationId xmlns="" xmlns:p14="http://schemas.microsoft.com/office/powerpoint/2010/main" val="22699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154" y="0"/>
            <a:ext cx="12321153" cy="6836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616" y="1055620"/>
            <a:ext cx="925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day is today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8318" y="3036002"/>
            <a:ext cx="430852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7241" y="3037435"/>
            <a:ext cx="518666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Satur</a:t>
            </a:r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6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20057" y="2828349"/>
            <a:ext cx="1017094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 born on today’s date ?</a:t>
            </a:r>
          </a:p>
        </p:txBody>
      </p:sp>
    </p:spTree>
    <p:extLst>
      <p:ext uri="{BB962C8B-B14F-4D97-AF65-F5344CB8AC3E}">
        <p14:creationId xmlns="" xmlns:p14="http://schemas.microsoft.com/office/powerpoint/2010/main" val="2173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1273</TotalTime>
  <Words>602</Words>
  <Application>Microsoft Office PowerPoint</Application>
  <PresentationFormat>Custom</PresentationFormat>
  <Paragraphs>150</Paragraphs>
  <Slides>37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</cp:lastModifiedBy>
  <cp:revision>277</cp:revision>
  <dcterms:created xsi:type="dcterms:W3CDTF">2018-02-07T03:24:50Z</dcterms:created>
  <dcterms:modified xsi:type="dcterms:W3CDTF">2019-12-28T06:44:41Z</dcterms:modified>
</cp:coreProperties>
</file>