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2" r:id="rId10"/>
    <p:sldId id="265" r:id="rId11"/>
    <p:sldId id="266" r:id="rId12"/>
    <p:sldId id="27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A5323-FE20-4DAC-98BB-6C242E46F8D1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18A3-1B5E-4CB5-945C-19535861E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8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9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3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33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17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5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8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9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0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0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0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A4650-9A4D-4794-A821-037C3FF72197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B54631-FF4F-4371-8824-E21BBE0FE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767" y="156693"/>
            <a:ext cx="873603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87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" name="Right Arrow 2"/>
          <p:cNvSpPr/>
          <p:nvPr/>
        </p:nvSpPr>
        <p:spPr>
          <a:xfrm>
            <a:off x="0" y="1748971"/>
            <a:ext cx="1631852" cy="801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645" y="0"/>
            <a:ext cx="43750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343" y="1269240"/>
            <a:ext cx="5050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>
                <a:solidFill>
                  <a:srgbClr val="002060"/>
                </a:solidFill>
              </a:rPr>
              <a:t>১।শাপলা দল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792309" y="1192297"/>
            <a:ext cx="5669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/>
              <a:t>২।গোলাপ</a:t>
            </a:r>
            <a:endParaRPr lang="en-US" sz="4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00343" y="2185256"/>
            <a:ext cx="53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/>
              <a:t> ৩+৩ =৬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0343" y="3854564"/>
            <a:ext cx="394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৩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00343" y="4816747"/>
            <a:ext cx="2721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২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329185" y="5664570"/>
            <a:ext cx="2395728" cy="110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18320" y="2372562"/>
            <a:ext cx="243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২ +১</a:t>
            </a:r>
            <a:r>
              <a:rPr lang="bn-IN" sz="5400" dirty="0"/>
              <a:t>=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479392" y="3854564"/>
            <a:ext cx="3090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/>
              <a:t>৪</a:t>
            </a:r>
          </a:p>
          <a:p>
            <a:r>
              <a:rPr lang="bn-IN" sz="4800" b="1" dirty="0"/>
              <a:t>২</a:t>
            </a:r>
            <a:endParaRPr lang="en-US" sz="4800" b="1" dirty="0"/>
          </a:p>
        </p:txBody>
      </p:sp>
      <p:sp>
        <p:nvSpPr>
          <p:cNvPr id="14" name="Rectangle 13"/>
          <p:cNvSpPr/>
          <p:nvPr/>
        </p:nvSpPr>
        <p:spPr>
          <a:xfrm>
            <a:off x="8792309" y="5379685"/>
            <a:ext cx="2429242" cy="8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320093" y="2280229"/>
            <a:ext cx="87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৩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963018" y="5655860"/>
            <a:ext cx="1814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/>
              <a:t>৫</a:t>
            </a:r>
            <a:endParaRPr lang="en-US" sz="6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42164" y="5379685"/>
            <a:ext cx="2253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৬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375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21" y="205892"/>
            <a:ext cx="6732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u="sng" dirty="0"/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7426" y="3090681"/>
            <a:ext cx="9805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/>
              <a:t>চক বোর্ড ব্যবহার</a:t>
            </a:r>
            <a:r>
              <a:rPr lang="en-US" sz="6000" b="1" dirty="0"/>
              <a:t> </a:t>
            </a:r>
            <a:r>
              <a:rPr lang="en-US" sz="6000" b="1" dirty="0" err="1"/>
              <a:t>মাধ্যমে</a:t>
            </a:r>
            <a:endParaRPr lang="bn-IN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11291" y="2030083"/>
            <a:ext cx="658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/>
              <a:t>৪    ৩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821061" y="1707911"/>
            <a:ext cx="2242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5575" y="1982685"/>
            <a:ext cx="2035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 ৭</a:t>
            </a:r>
          </a:p>
        </p:txBody>
      </p:sp>
    </p:spTree>
    <p:extLst>
      <p:ext uri="{BB962C8B-B14F-4D97-AF65-F5344CB8AC3E}">
        <p14:creationId xmlns:p14="http://schemas.microsoft.com/office/powerpoint/2010/main" val="2352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gla Song By Alamgir Dol Dol Dolon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174" y="3225938"/>
            <a:ext cx="3657600" cy="1929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827" y="662609"/>
            <a:ext cx="6745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এখন একটি গান শুনব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2" y="245831"/>
            <a:ext cx="1669774" cy="20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084" y="483381"/>
            <a:ext cx="880637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u="sng" dirty="0"/>
              <a:t>মূল্যায়ন</a:t>
            </a:r>
          </a:p>
          <a:p>
            <a:r>
              <a:rPr lang="bn-IN" sz="13800" u="sng" dirty="0">
                <a:solidFill>
                  <a:srgbClr val="00B0F0"/>
                </a:solidFill>
              </a:rPr>
              <a:t>ক</a:t>
            </a:r>
            <a:r>
              <a:rPr lang="bn-IN" sz="13800" u="sng" dirty="0"/>
              <a:t>.২+৪=    </a:t>
            </a:r>
            <a:r>
              <a:rPr lang="bn-IN" sz="13800" u="sng" dirty="0">
                <a:solidFill>
                  <a:srgbClr val="00B0F0"/>
                </a:solidFill>
              </a:rPr>
              <a:t>খ</a:t>
            </a:r>
            <a:r>
              <a:rPr lang="bn-IN" sz="13800" u="sng" dirty="0"/>
              <a:t>.৫+৫=</a:t>
            </a:r>
            <a:endParaRPr lang="en-US" sz="13800" u="sng" dirty="0"/>
          </a:p>
        </p:txBody>
      </p:sp>
      <p:sp>
        <p:nvSpPr>
          <p:cNvPr id="3" name="Flowchart: Decision 2"/>
          <p:cNvSpPr/>
          <p:nvPr/>
        </p:nvSpPr>
        <p:spPr>
          <a:xfrm>
            <a:off x="815926" y="1266092"/>
            <a:ext cx="914400" cy="6126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876714" y="1266092"/>
            <a:ext cx="914400" cy="6126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81293" y="2991760"/>
            <a:ext cx="1181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/>
              <a:t>৬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8721969" y="519097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/>
              <a:t>১০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937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992" y="195436"/>
            <a:ext cx="96645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199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513" y="3087737"/>
            <a:ext cx="984738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23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3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0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6596" y="-43279"/>
            <a:ext cx="80889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i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1500" b="1" i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74727" y="224571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9398000" y="224571"/>
            <a:ext cx="914400" cy="9144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9913" y="998294"/>
            <a:ext cx="75824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সাহেদা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কুলসুম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কামরুন্নাহার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মূর্শিদা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মোঃমনিরুজ্জামান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ভূইয়া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016" y="1781923"/>
            <a:ext cx="8573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শ্রেণিঃ গণিত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যোগ-২অঙ্কের সংখ্যা।</a:t>
            </a:r>
          </a:p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যোগ 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০৭। ০৫। ২০১৮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5199" y="541480"/>
            <a:ext cx="3911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Flowchart: Collate 4"/>
          <p:cNvSpPr/>
          <p:nvPr/>
        </p:nvSpPr>
        <p:spPr>
          <a:xfrm>
            <a:off x="7393582" y="876560"/>
            <a:ext cx="647114" cy="590205"/>
          </a:xfrm>
          <a:prstGeom prst="flowChartCol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2769685" y="846543"/>
            <a:ext cx="647114" cy="590205"/>
          </a:xfrm>
          <a:prstGeom prst="flowChartCol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2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5657" y="580571"/>
            <a:ext cx="2801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629" y="1615328"/>
            <a:ext cx="102761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৯,১,১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উপকরণ ব্যবহার করে যোগ করতে পারবে।[যোগফল হবে অনুর্ধব ১০০]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৯,২,১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দুই সংখ্যা বিশ্বিষ্ট অঙ্ক উপর নিচে ও পাশাপাশি যোগ করতে পারবে।[যোগফল অনুর্ধব ১০০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]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5369" y="3215766"/>
            <a:ext cx="4573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/>
          </a:p>
        </p:txBody>
      </p:sp>
      <p:sp>
        <p:nvSpPr>
          <p:cNvPr id="5" name="Flowchart: Or 4"/>
          <p:cNvSpPr/>
          <p:nvPr/>
        </p:nvSpPr>
        <p:spPr>
          <a:xfrm>
            <a:off x="2954215" y="784930"/>
            <a:ext cx="612648" cy="612648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6665708" y="784930"/>
            <a:ext cx="612648" cy="612648"/>
          </a:xfrm>
          <a:prstGeom prst="flowChar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326" y="2138288"/>
            <a:ext cx="10170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দুইয়ে দুইয়ে চার হয় পাঁচ হয় না ,দুইয়ে দুইয়ে পাঁচ হলে যোগে মিলবেনা............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612" y="976308"/>
            <a:ext cx="82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চলো এখন আমরা একটি ছড়া শুনব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900332" y="1223888"/>
            <a:ext cx="914400" cy="52050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Callout 5"/>
          <p:cNvSpPr/>
          <p:nvPr/>
        </p:nvSpPr>
        <p:spPr>
          <a:xfrm rot="10800000">
            <a:off x="10227212" y="1223888"/>
            <a:ext cx="914400" cy="52050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295" y="1125415"/>
            <a:ext cx="90033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</a:p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(হাতে না রেখে)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002195" y="2767927"/>
            <a:ext cx="509954" cy="42082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0981" y="2778587"/>
            <a:ext cx="529297" cy="42082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2446" y="3676008"/>
            <a:ext cx="45719" cy="696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46721" y="3676007"/>
            <a:ext cx="58908" cy="696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3068" y="2651799"/>
            <a:ext cx="633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বলতো দেখি এখানে কয়টি মার্বেল আছে  ?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9951" y="3007078"/>
            <a:ext cx="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5023" y="2528587"/>
            <a:ext cx="1547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/>
              <a:t>=</a:t>
            </a:r>
            <a:endParaRPr lang="en-US" sz="6600" dirty="0"/>
          </a:p>
        </p:txBody>
      </p:sp>
      <p:sp>
        <p:nvSpPr>
          <p:cNvPr id="19" name="TextBox 18"/>
          <p:cNvSpPr txBox="1"/>
          <p:nvPr/>
        </p:nvSpPr>
        <p:spPr>
          <a:xfrm>
            <a:off x="9326881" y="2700707"/>
            <a:ext cx="815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২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793068" y="3664142"/>
            <a:ext cx="641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/>
              <a:t>বলতো</a:t>
            </a:r>
            <a:r>
              <a:rPr lang="en-US" sz="2800" b="1" dirty="0"/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548762" y="3510253"/>
            <a:ext cx="59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=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9448214" y="3664112"/>
            <a:ext cx="214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২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419643" y="689317"/>
            <a:ext cx="3896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ধারনা</a:t>
            </a:r>
            <a:endParaRPr lang="en-US" sz="66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068" y="4659760"/>
            <a:ext cx="633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এখানে কয়টি মার্বেল ও কাঠি আছে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5079" y="4321205"/>
            <a:ext cx="1702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/>
              <a:t>=</a:t>
            </a:r>
            <a:endParaRPr lang="en-US" sz="8000" dirty="0"/>
          </a:p>
        </p:txBody>
      </p:sp>
      <p:sp>
        <p:nvSpPr>
          <p:cNvPr id="14" name="TextBox 13"/>
          <p:cNvSpPr txBox="1"/>
          <p:nvPr/>
        </p:nvSpPr>
        <p:spPr>
          <a:xfrm>
            <a:off x="8370278" y="4700559"/>
            <a:ext cx="2335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৪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48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" y="1294226"/>
            <a:ext cx="1008771" cy="717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1264306"/>
            <a:ext cx="1008771" cy="717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94" y="3615401"/>
            <a:ext cx="1195754" cy="814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3587263"/>
            <a:ext cx="1195754" cy="814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62" y="3587263"/>
            <a:ext cx="1195754" cy="814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41" y="3615401"/>
            <a:ext cx="1195754" cy="814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01" y="4669451"/>
            <a:ext cx="1072075" cy="9387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4669451"/>
            <a:ext cx="1072075" cy="9387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81" y="4657288"/>
            <a:ext cx="1072075" cy="9387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4" y="4657287"/>
            <a:ext cx="1072075" cy="9387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26" y="4633258"/>
            <a:ext cx="1072075" cy="9387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78905" y="3432929"/>
            <a:ext cx="2869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/>
              <a:t>দুই</a:t>
            </a:r>
            <a:endParaRPr lang="en-US" sz="7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578905" y="4952709"/>
            <a:ext cx="2114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</a:rPr>
              <a:t>তিন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15722" y="1616710"/>
            <a:ext cx="237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/>
              <a:t>চার</a:t>
            </a:r>
            <a:endParaRPr lang="en-US" sz="8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072468" y="169991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/>
              <a:t>পাঁচ</a:t>
            </a:r>
            <a:endParaRPr lang="en-US" sz="7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05" y="2475184"/>
            <a:ext cx="1481936" cy="9299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3" y="2522361"/>
            <a:ext cx="1460251" cy="884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18" y="2466710"/>
            <a:ext cx="1385395" cy="10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68307 0.3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54" y="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81406 0.3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3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5521 -0.2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13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53984 -0.25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2" y="-127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64922 -0.28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-143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75872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5287 -0.648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43" y="-324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5375 -0.6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322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62955 -0.638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1" y="-31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73789 -0.626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88" y="-31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81549 -0.65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8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68607 0.387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97" y="193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75625 0.402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20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84206 0.3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9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783" y="874643"/>
            <a:ext cx="5989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৩+৩=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09252" y="848954"/>
            <a:ext cx="2597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২+২=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351722" y="2888974"/>
            <a:ext cx="168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৪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578087"/>
            <a:ext cx="1325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৩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61392" y="3578087"/>
            <a:ext cx="1431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+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 flipV="1">
            <a:off x="609600" y="4248172"/>
            <a:ext cx="190831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97217" y="2981739"/>
            <a:ext cx="3392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৩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016488" y="3614818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১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618925" y="3668666"/>
            <a:ext cx="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+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327375" y="4318863"/>
            <a:ext cx="1577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747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</TotalTime>
  <Words>213</Words>
  <Application>Microsoft Office PowerPoint</Application>
  <PresentationFormat>Widescreen</PresentationFormat>
  <Paragraphs>70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69</cp:revision>
  <dcterms:created xsi:type="dcterms:W3CDTF">2018-05-06T21:47:04Z</dcterms:created>
  <dcterms:modified xsi:type="dcterms:W3CDTF">2018-05-07T15:57:16Z</dcterms:modified>
</cp:coreProperties>
</file>