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3CB9-FE27-4C1A-BCA7-450D97383348}" type="datetimeFigureOut">
              <a:rPr lang="en-US" smtClean="0"/>
              <a:t>28/12/2019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7A581-2AA6-4B8D-95C1-5D362E83F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9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09" y="0"/>
            <a:ext cx="9144000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1600"/>
            <a:ext cx="9144000" cy="6743699"/>
          </a:xfrm>
        </p:spPr>
      </p:pic>
    </p:spTree>
    <p:extLst>
      <p:ext uri="{BB962C8B-B14F-4D97-AF65-F5344CB8AC3E}">
        <p14:creationId xmlns:p14="http://schemas.microsoft.com/office/powerpoint/2010/main" val="238279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08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 দশ ১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29300"/>
            <a:ext cx="97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=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20458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84037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 দশ 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8927" y="1876479"/>
            <a:ext cx="151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=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533752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001084"/>
            <a:ext cx="3463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 দশ ৩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8927" y="3278082"/>
            <a:ext cx="1129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=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2857191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235" y="4324523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 দশ ৪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4290" y="4601520"/>
            <a:ext cx="1129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=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4201412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534561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 দশ ৫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7027" y="5811559"/>
            <a:ext cx="1004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=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5100" y="5499502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বলতো এটা কত?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07688"/>
            <a:ext cx="1981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828800"/>
            <a:ext cx="2743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138353"/>
            <a:ext cx="266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895600"/>
            <a:ext cx="182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520" y="4138353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36" y="0"/>
            <a:ext cx="9144000" cy="450892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বিষয়ঃপ্রাথমিক গণিত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শ্রেণিঃপ্রথম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অধ্যায়ঃ১১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শিরোনামঃসংখ্যা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11---1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5পর্যন্ত</a:t>
            </a:r>
          </a:p>
        </p:txBody>
      </p:sp>
    </p:spTree>
    <p:extLst>
      <p:ext uri="{BB962C8B-B14F-4D97-AF65-F5344CB8AC3E}">
        <p14:creationId xmlns:p14="http://schemas.microsoft.com/office/powerpoint/2010/main" val="144498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153400" cy="3459163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১১—১৫ বলতে ও লিখতে পারবে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চলো গণনা করি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87" y="2902094"/>
            <a:ext cx="1283229" cy="1462881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12795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93" y="1729798"/>
            <a:ext cx="12795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6" y="1697614"/>
            <a:ext cx="12795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46" y="1438419"/>
            <a:ext cx="12795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87" y="3179618"/>
            <a:ext cx="12795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438419"/>
            <a:ext cx="12795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34" y="1184996"/>
            <a:ext cx="12795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191451"/>
            <a:ext cx="12795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0" y="4952998"/>
            <a:ext cx="12795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7" y="4953000"/>
            <a:ext cx="12795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1285" y="4576473"/>
            <a:ext cx="25003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1460002"/>
            <a:ext cx="1223963" cy="1061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2412"/>
            <a:ext cx="1223963" cy="1061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"/>
            <a:ext cx="1223963" cy="1061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22" y="228599"/>
            <a:ext cx="1223963" cy="106144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91" y="3651090"/>
            <a:ext cx="12255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2593895"/>
            <a:ext cx="12255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43134"/>
            <a:ext cx="12255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12255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3" y="4797425"/>
            <a:ext cx="12255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676400"/>
            <a:ext cx="12255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6190"/>
            <a:ext cx="12255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838325"/>
            <a:ext cx="12255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8406" y="4025323"/>
            <a:ext cx="22748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72039"/>
            <a:ext cx="1905000" cy="1517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1811439"/>
            <a:ext cx="1905000" cy="1517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1905000" cy="1517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82" y="1714457"/>
            <a:ext cx="1905000" cy="151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82" y="0"/>
            <a:ext cx="1905000" cy="1517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11439"/>
            <a:ext cx="1905000" cy="1517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43728"/>
            <a:ext cx="1905000" cy="1517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285894"/>
            <a:ext cx="1905000" cy="1517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50149"/>
            <a:ext cx="1905000" cy="1517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53927"/>
            <a:ext cx="1905000" cy="1517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285894"/>
            <a:ext cx="1905000" cy="1517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648"/>
            <a:ext cx="1905000" cy="15179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64" y="3505200"/>
            <a:ext cx="1905000" cy="15179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8991" y="1517928"/>
            <a:ext cx="2667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3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9" y="5004024"/>
            <a:ext cx="1199265" cy="11612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22" y="5371165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12" y="5099935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66" y="2822327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6" y="1371161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05" y="233068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83" y="50504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5908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68" y="73299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53729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1" y="812504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81" y="4022292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610260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85875"/>
            <a:ext cx="12017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9221" y="1384575"/>
            <a:ext cx="29720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14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3880778"/>
            <a:ext cx="1609725" cy="1612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4" y="3951762"/>
            <a:ext cx="1609725" cy="161276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97" y="3475306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30" y="5170527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06" y="3879685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-20782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80" y="255856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4" y="152400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85031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2271053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50" y="5228956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31" y="3199306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13" y="4812068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7" y="1957387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5" y="1865580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5143" y="438686"/>
            <a:ext cx="29371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15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70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পাঠ পরিচিতি</vt:lpstr>
      <vt:lpstr>শিখন ফল</vt:lpstr>
      <vt:lpstr>চলো একটি ভিডিও দেখি</vt:lpstr>
      <vt:lpstr>চলো গণনা করি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Kodomtoly GPS</cp:lastModifiedBy>
  <cp:revision>54</cp:revision>
  <dcterms:created xsi:type="dcterms:W3CDTF">2006-08-16T00:00:00Z</dcterms:created>
  <dcterms:modified xsi:type="dcterms:W3CDTF">2019-12-28T16:23:15Z</dcterms:modified>
</cp:coreProperties>
</file>