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handoutMasterIdLst>
    <p:handoutMasterId r:id="rId22"/>
  </p:handoutMasterIdLst>
  <p:sldIdLst>
    <p:sldId id="273" r:id="rId2"/>
    <p:sldId id="274" r:id="rId3"/>
    <p:sldId id="257" r:id="rId4"/>
    <p:sldId id="275" r:id="rId5"/>
    <p:sldId id="258" r:id="rId6"/>
    <p:sldId id="276" r:id="rId7"/>
    <p:sldId id="266" r:id="rId8"/>
    <p:sldId id="267" r:id="rId9"/>
    <p:sldId id="268" r:id="rId10"/>
    <p:sldId id="269" r:id="rId11"/>
    <p:sldId id="270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5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1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7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4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9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CAA2-7B13-48AF-B890-2E9CC820AC62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1D5FF-6C0C-4284-8E9F-DFD1EBD5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5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OUNRZiPX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CE224A-0E25-4D11-85A6-21E175793A71}"/>
              </a:ext>
            </a:extLst>
          </p:cNvPr>
          <p:cNvSpPr/>
          <p:nvPr/>
        </p:nvSpPr>
        <p:spPr>
          <a:xfrm>
            <a:off x="913547" y="823106"/>
            <a:ext cx="398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D434B-BC23-49A2-8C8E-26B7C1C6026F}"/>
              </a:ext>
            </a:extLst>
          </p:cNvPr>
          <p:cNvSpPr/>
          <p:nvPr/>
        </p:nvSpPr>
        <p:spPr>
          <a:xfrm>
            <a:off x="663182" y="2120781"/>
            <a:ext cx="3615092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9900" i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7473F-9E9F-4AB2-9C3C-AD85ED6263D0}"/>
              </a:ext>
            </a:extLst>
          </p:cNvPr>
          <p:cNvSpPr/>
          <p:nvPr/>
        </p:nvSpPr>
        <p:spPr>
          <a:xfrm>
            <a:off x="3663966" y="2189850"/>
            <a:ext cx="2776722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bn-IN" sz="19900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0BEC4-0A96-4FF7-8928-B663DAEC3F67}"/>
              </a:ext>
            </a:extLst>
          </p:cNvPr>
          <p:cNvSpPr/>
          <p:nvPr/>
        </p:nvSpPr>
        <p:spPr>
          <a:xfrm>
            <a:off x="5779032" y="2181993"/>
            <a:ext cx="287931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9900" i="1" dirty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F02EF-5711-41AA-9A34-0D5A901A7E07}"/>
              </a:ext>
            </a:extLst>
          </p:cNvPr>
          <p:cNvSpPr/>
          <p:nvPr/>
        </p:nvSpPr>
        <p:spPr>
          <a:xfrm>
            <a:off x="8039254" y="2187110"/>
            <a:ext cx="269496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i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i="1" dirty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828D81-8D14-4183-8BA2-CEF1747BAF17}"/>
              </a:ext>
            </a:extLst>
          </p:cNvPr>
          <p:cNvGrpSpPr/>
          <p:nvPr/>
        </p:nvGrpSpPr>
        <p:grpSpPr>
          <a:xfrm>
            <a:off x="811369" y="1530992"/>
            <a:ext cx="10805375" cy="1096298"/>
            <a:chOff x="811369" y="1530992"/>
            <a:chExt cx="10805375" cy="109629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F800FC-97D1-420B-8264-1D0346619173}"/>
                </a:ext>
              </a:extLst>
            </p:cNvPr>
            <p:cNvCxnSpPr/>
            <p:nvPr/>
          </p:nvCxnSpPr>
          <p:spPr>
            <a:xfrm>
              <a:off x="811369" y="1530992"/>
              <a:ext cx="587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EBF42CA9-DB8F-40E0-A271-749DD81DB0A1}"/>
                </a:ext>
              </a:extLst>
            </p:cNvPr>
            <p:cNvSpPr/>
            <p:nvPr/>
          </p:nvSpPr>
          <p:spPr>
            <a:xfrm>
              <a:off x="6697014" y="1545465"/>
              <a:ext cx="4919730" cy="1081825"/>
            </a:xfrm>
            <a:custGeom>
              <a:avLst/>
              <a:gdLst>
                <a:gd name="connsiteX0" fmla="*/ 0 w 4919730"/>
                <a:gd name="connsiteY0" fmla="*/ 0 h 1081825"/>
                <a:gd name="connsiteX1" fmla="*/ 1043189 w 4919730"/>
                <a:gd name="connsiteY1" fmla="*/ 1081825 h 1081825"/>
                <a:gd name="connsiteX2" fmla="*/ 4919730 w 4919730"/>
                <a:gd name="connsiteY2" fmla="*/ 1068946 h 1081825"/>
                <a:gd name="connsiteX3" fmla="*/ 4919730 w 4919730"/>
                <a:gd name="connsiteY3" fmla="*/ 940158 h 1081825"/>
                <a:gd name="connsiteX4" fmla="*/ 1056068 w 4919730"/>
                <a:gd name="connsiteY4" fmla="*/ 940158 h 1081825"/>
                <a:gd name="connsiteX5" fmla="*/ 0 w 4919730"/>
                <a:gd name="connsiteY5" fmla="*/ 0 h 10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730" h="1081825">
                  <a:moveTo>
                    <a:pt x="0" y="0"/>
                  </a:moveTo>
                  <a:lnTo>
                    <a:pt x="1043189" y="1081825"/>
                  </a:lnTo>
                  <a:lnTo>
                    <a:pt x="4919730" y="1068946"/>
                  </a:lnTo>
                  <a:lnTo>
                    <a:pt x="4919730" y="940158"/>
                  </a:lnTo>
                  <a:lnTo>
                    <a:pt x="1056068" y="9401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9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70" y="264183"/>
            <a:ext cx="11728175" cy="63884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42663" y="2645580"/>
            <a:ext cx="4041915" cy="1118451"/>
            <a:chOff x="403702" y="366676"/>
            <a:chExt cx="4041913" cy="111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8" r="7766"/>
            <a:stretch/>
          </p:blipFill>
          <p:spPr>
            <a:xfrm>
              <a:off x="749991" y="413554"/>
              <a:ext cx="940361" cy="9034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6" r="53835"/>
            <a:stretch/>
          </p:blipFill>
          <p:spPr>
            <a:xfrm>
              <a:off x="3371078" y="452246"/>
              <a:ext cx="875763" cy="947687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03702" y="366676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863" y="2580329"/>
            <a:ext cx="4282781" cy="1266024"/>
            <a:chOff x="7412991" y="386995"/>
            <a:chExt cx="4282780" cy="12660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009" y="412617"/>
              <a:ext cx="1148679" cy="1118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220" y="452246"/>
              <a:ext cx="1043832" cy="103919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7412991" y="386995"/>
              <a:ext cx="4282780" cy="1266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7399" y="4716785"/>
            <a:ext cx="4041915" cy="1118451"/>
            <a:chOff x="457065" y="2506517"/>
            <a:chExt cx="4041913" cy="111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2" y="2577389"/>
              <a:ext cx="1035861" cy="10130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071" y="2593109"/>
              <a:ext cx="1001778" cy="99732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57065" y="2506517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4339" y="4686384"/>
            <a:ext cx="4041915" cy="1126179"/>
            <a:chOff x="462091" y="4674016"/>
            <a:chExt cx="4041913" cy="11261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43"/>
            <a:stretch/>
          </p:blipFill>
          <p:spPr>
            <a:xfrm>
              <a:off x="653201" y="4674016"/>
              <a:ext cx="1133945" cy="11031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0"/>
            <a:stretch/>
          </p:blipFill>
          <p:spPr>
            <a:xfrm>
              <a:off x="3255389" y="4674016"/>
              <a:ext cx="1107142" cy="1103178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462091" y="4681744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11537" y="332227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টাকার মুদ্রা চিহ্নিত কর।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7403" y="142785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7402" y="142785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6620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মুদ্রায় ক্লিক করলে লাল এবং শুদ্ধ মুদ্রায়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50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70" y="264183"/>
            <a:ext cx="11728175" cy="63884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42663" y="2645580"/>
            <a:ext cx="4041915" cy="1118451"/>
            <a:chOff x="403702" y="366676"/>
            <a:chExt cx="4041913" cy="111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8" r="7766"/>
            <a:stretch/>
          </p:blipFill>
          <p:spPr>
            <a:xfrm>
              <a:off x="749991" y="413554"/>
              <a:ext cx="940361" cy="9034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6" r="53835"/>
            <a:stretch/>
          </p:blipFill>
          <p:spPr>
            <a:xfrm>
              <a:off x="3371078" y="452246"/>
              <a:ext cx="875763" cy="947687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03702" y="366676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863" y="2580329"/>
            <a:ext cx="4282781" cy="1266024"/>
            <a:chOff x="7412991" y="386995"/>
            <a:chExt cx="4282780" cy="12660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009" y="412617"/>
              <a:ext cx="1148679" cy="1118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220" y="452246"/>
              <a:ext cx="1043832" cy="103919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7412991" y="386995"/>
              <a:ext cx="4282780" cy="1266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7399" y="4716785"/>
            <a:ext cx="4041915" cy="1118451"/>
            <a:chOff x="457065" y="2506517"/>
            <a:chExt cx="4041913" cy="111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2" y="2577389"/>
              <a:ext cx="1035861" cy="10130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071" y="2593109"/>
              <a:ext cx="1001778" cy="99732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57065" y="2506517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4339" y="4686384"/>
            <a:ext cx="4041915" cy="1126179"/>
            <a:chOff x="462091" y="4674016"/>
            <a:chExt cx="4041913" cy="11261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43"/>
            <a:stretch/>
          </p:blipFill>
          <p:spPr>
            <a:xfrm>
              <a:off x="653201" y="4674016"/>
              <a:ext cx="1133945" cy="11031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0"/>
            <a:stretch/>
          </p:blipFill>
          <p:spPr>
            <a:xfrm>
              <a:off x="3255389" y="4674016"/>
              <a:ext cx="1107142" cy="1103178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462091" y="4681744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11537" y="332227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টাকার মুদ্রা চিহ্নিত কর।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7401" y="142785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7401" y="1435807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93391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মুদ্রায় ক্লিক করলে লাল এবং শুদ্ধ মুদ্রায়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76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02388-077C-4B47-A019-BE7B91DB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22" y="575864"/>
            <a:ext cx="5206556" cy="5706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CEED3-8526-4516-8861-561CC323F45C}"/>
              </a:ext>
            </a:extLst>
          </p:cNvPr>
          <p:cNvSpPr txBox="1"/>
          <p:nvPr/>
        </p:nvSpPr>
        <p:spPr>
          <a:xfrm>
            <a:off x="284813" y="1548619"/>
            <a:ext cx="2905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0AC21-AF9F-4941-B55F-FD6E25547D83}"/>
              </a:ext>
            </a:extLst>
          </p:cNvPr>
          <p:cNvSpPr txBox="1"/>
          <p:nvPr/>
        </p:nvSpPr>
        <p:spPr>
          <a:xfrm>
            <a:off x="8699278" y="4759013"/>
            <a:ext cx="2905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৮২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417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7762E3-D398-4FF4-939F-37AEC305F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3979">
            <a:off x="4784627" y="4176259"/>
            <a:ext cx="2622745" cy="1325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2D5BF-ED58-438A-BDF6-45E29CEAD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9510">
            <a:off x="4686444" y="3414449"/>
            <a:ext cx="2622745" cy="1325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91C11-3CAC-46AF-949F-D80E294C7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9484">
            <a:off x="4338095" y="2956874"/>
            <a:ext cx="2622745" cy="13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E9657-863B-4C43-94C8-2AFEA2535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7584">
            <a:off x="3485504" y="2669672"/>
            <a:ext cx="2854648" cy="1192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94C522-6B75-4FBB-ADED-16F738764D0C}"/>
              </a:ext>
            </a:extLst>
          </p:cNvPr>
          <p:cNvSpPr txBox="1"/>
          <p:nvPr/>
        </p:nvSpPr>
        <p:spPr>
          <a:xfrm>
            <a:off x="2924575" y="357809"/>
            <a:ext cx="63428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৮২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অনুশীলনটি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C9185-3A6A-4FFC-B406-53E4E3ED6801}"/>
              </a:ext>
            </a:extLst>
          </p:cNvPr>
          <p:cNvSpPr txBox="1"/>
          <p:nvPr/>
        </p:nvSpPr>
        <p:spPr>
          <a:xfrm>
            <a:off x="3020109" y="346075"/>
            <a:ext cx="634285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40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ACCDE-4842-4817-AC3E-1B060C55E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4856">
            <a:off x="2835975" y="2832592"/>
            <a:ext cx="2854648" cy="1192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A04962-E99D-4F47-BF91-2051248355C7}"/>
              </a:ext>
            </a:extLst>
          </p:cNvPr>
          <p:cNvSpPr txBox="1"/>
          <p:nvPr/>
        </p:nvSpPr>
        <p:spPr>
          <a:xfrm>
            <a:off x="9539785" y="3429000"/>
            <a:ext cx="163464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800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F3D56DA8-8007-460A-AF7E-CAFF3298EF15}"/>
              </a:ext>
            </a:extLst>
          </p:cNvPr>
          <p:cNvSpPr/>
          <p:nvPr/>
        </p:nvSpPr>
        <p:spPr>
          <a:xfrm>
            <a:off x="7977967" y="3628692"/>
            <a:ext cx="1670985" cy="402746"/>
          </a:xfrm>
          <a:prstGeom prst="left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EDA4F-2759-417F-8A94-5448B568581A}"/>
              </a:ext>
            </a:extLst>
          </p:cNvPr>
          <p:cNvSpPr txBox="1"/>
          <p:nvPr/>
        </p:nvSpPr>
        <p:spPr>
          <a:xfrm>
            <a:off x="9947969" y="3458728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C6244-05D2-4FEB-A1E3-CC8DD49ED1EF}"/>
              </a:ext>
            </a:extLst>
          </p:cNvPr>
          <p:cNvSpPr txBox="1"/>
          <p:nvPr/>
        </p:nvSpPr>
        <p:spPr>
          <a:xfrm>
            <a:off x="9891831" y="3426900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DF26E-6C2A-45F1-98AD-1E60FE5C4F10}"/>
              </a:ext>
            </a:extLst>
          </p:cNvPr>
          <p:cNvSpPr txBox="1"/>
          <p:nvPr/>
        </p:nvSpPr>
        <p:spPr>
          <a:xfrm>
            <a:off x="9961617" y="3445344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71B905-DE3D-439C-985A-203B502F03D8}"/>
              </a:ext>
            </a:extLst>
          </p:cNvPr>
          <p:cNvSpPr txBox="1"/>
          <p:nvPr/>
        </p:nvSpPr>
        <p:spPr>
          <a:xfrm>
            <a:off x="9919900" y="3467950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7929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 animBg="1"/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C0471-2E07-4459-B8CE-FA4813E5D27E}"/>
              </a:ext>
            </a:extLst>
          </p:cNvPr>
          <p:cNvSpPr txBox="1"/>
          <p:nvPr/>
        </p:nvSpPr>
        <p:spPr>
          <a:xfrm>
            <a:off x="2924574" y="357809"/>
            <a:ext cx="692910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49CDD-0825-4C17-932E-CB6DDB1A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33" y="1637954"/>
            <a:ext cx="2854648" cy="1192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4429B-5549-4BBF-978A-7C3A97E0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5" y="1637954"/>
            <a:ext cx="2854648" cy="1192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ACD2D-160F-4E7F-BB82-4A013BD16718}"/>
              </a:ext>
            </a:extLst>
          </p:cNvPr>
          <p:cNvSpPr txBox="1"/>
          <p:nvPr/>
        </p:nvSpPr>
        <p:spPr>
          <a:xfrm>
            <a:off x="3160298" y="2161658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E2183-F31D-4AE0-9039-629C381F63DB}"/>
              </a:ext>
            </a:extLst>
          </p:cNvPr>
          <p:cNvSpPr txBox="1"/>
          <p:nvPr/>
        </p:nvSpPr>
        <p:spPr>
          <a:xfrm>
            <a:off x="6480392" y="2175306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F51EB-DD11-4DF6-B951-89200C65B631}"/>
              </a:ext>
            </a:extLst>
          </p:cNvPr>
          <p:cNvSpPr txBox="1"/>
          <p:nvPr/>
        </p:nvSpPr>
        <p:spPr>
          <a:xfrm>
            <a:off x="8393354" y="1716510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C219D-D4B6-4C14-915A-EFE998840552}"/>
              </a:ext>
            </a:extLst>
          </p:cNvPr>
          <p:cNvSpPr txBox="1"/>
          <p:nvPr/>
        </p:nvSpPr>
        <p:spPr>
          <a:xfrm>
            <a:off x="9591791" y="1695498"/>
            <a:ext cx="1572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১০</a:t>
            </a:r>
            <a:endParaRPr lang="en-US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88BBE-13CB-440A-B58B-467AEBE4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9" y="3608692"/>
            <a:ext cx="2622745" cy="1325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BE51F-D1C1-44BD-A446-275E412BE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94" y="3608692"/>
            <a:ext cx="2622745" cy="1325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2B4251-A449-430C-BC5D-155146021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6" y="4981991"/>
            <a:ext cx="2622745" cy="1325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739DEE-20F9-47F2-9AE0-A9A58B69E406}"/>
              </a:ext>
            </a:extLst>
          </p:cNvPr>
          <p:cNvSpPr txBox="1"/>
          <p:nvPr/>
        </p:nvSpPr>
        <p:spPr>
          <a:xfrm>
            <a:off x="279803" y="3347942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E22D17-D91C-4492-8A06-062FB44E1D6F}"/>
              </a:ext>
            </a:extLst>
          </p:cNvPr>
          <p:cNvSpPr txBox="1"/>
          <p:nvPr/>
        </p:nvSpPr>
        <p:spPr>
          <a:xfrm>
            <a:off x="8184659" y="3756496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2ABCD-3607-4209-8E72-DF2375AE8A8C}"/>
              </a:ext>
            </a:extLst>
          </p:cNvPr>
          <p:cNvSpPr txBox="1"/>
          <p:nvPr/>
        </p:nvSpPr>
        <p:spPr>
          <a:xfrm>
            <a:off x="3142069" y="3354474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D42EE-8504-4560-B3B0-01E27CB3148D}"/>
              </a:ext>
            </a:extLst>
          </p:cNvPr>
          <p:cNvSpPr txBox="1"/>
          <p:nvPr/>
        </p:nvSpPr>
        <p:spPr>
          <a:xfrm>
            <a:off x="1762245" y="4706644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154759-BD32-4B1F-8D3E-4AA1B0175654}"/>
              </a:ext>
            </a:extLst>
          </p:cNvPr>
          <p:cNvSpPr txBox="1"/>
          <p:nvPr/>
        </p:nvSpPr>
        <p:spPr>
          <a:xfrm>
            <a:off x="9174402" y="3756496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42514-5B05-46BF-9DE0-95F64D2C4092}"/>
              </a:ext>
            </a:extLst>
          </p:cNvPr>
          <p:cNvSpPr txBox="1"/>
          <p:nvPr/>
        </p:nvSpPr>
        <p:spPr>
          <a:xfrm>
            <a:off x="10164145" y="3756496"/>
            <a:ext cx="1572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৬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13564-9D61-4F32-B962-DA7742AF2A93}"/>
              </a:ext>
            </a:extLst>
          </p:cNvPr>
          <p:cNvSpPr txBox="1"/>
          <p:nvPr/>
        </p:nvSpPr>
        <p:spPr>
          <a:xfrm>
            <a:off x="6592878" y="5521571"/>
            <a:ext cx="378495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+ ৬ = ১৬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5745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38633 -0.06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21067 -0.067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62045 0.068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16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46745 0.0664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2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65664 -0.1305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26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  <p:bldP spid="7" grpId="1"/>
      <p:bldP spid="8" grpId="0"/>
      <p:bldP spid="9" grpId="0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8" grpId="0"/>
      <p:bldP spid="19" grpId="0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F782B-AE43-4070-A7B0-3564DD34DF02}"/>
              </a:ext>
            </a:extLst>
          </p:cNvPr>
          <p:cNvSpPr txBox="1"/>
          <p:nvPr/>
        </p:nvSpPr>
        <p:spPr>
          <a:xfrm>
            <a:off x="1437564" y="357809"/>
            <a:ext cx="931687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অনুশীলনটি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12794-94F1-4FBF-8C1D-EF9D6F19A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" y="1841944"/>
            <a:ext cx="3541943" cy="156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9447D4-2B81-43E5-9A6A-29BC388D3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" y="4151907"/>
            <a:ext cx="3029563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B91F4-2750-46BE-8768-11C0F76D0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63" y="4154502"/>
            <a:ext cx="2854647" cy="1562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ECFB3-9E65-49A3-9257-A9F3125F7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863" y="1841944"/>
            <a:ext cx="278130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300C0-2779-4E50-9A86-36DD6AF9F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879" y="3041266"/>
            <a:ext cx="2781300" cy="1638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3810AF-70BD-4328-AED1-2A62F7940025}"/>
              </a:ext>
            </a:extLst>
          </p:cNvPr>
          <p:cNvSpPr txBox="1"/>
          <p:nvPr/>
        </p:nvSpPr>
        <p:spPr>
          <a:xfrm>
            <a:off x="3531856" y="366730"/>
            <a:ext cx="512828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79214-7FEC-4177-80AD-0FE02017049F}"/>
              </a:ext>
            </a:extLst>
          </p:cNvPr>
          <p:cNvSpPr txBox="1"/>
          <p:nvPr/>
        </p:nvSpPr>
        <p:spPr>
          <a:xfrm>
            <a:off x="2303820" y="3233630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FEAFB-A715-4EB8-86AB-8804446999FD}"/>
              </a:ext>
            </a:extLst>
          </p:cNvPr>
          <p:cNvSpPr txBox="1"/>
          <p:nvPr/>
        </p:nvSpPr>
        <p:spPr>
          <a:xfrm>
            <a:off x="6131355" y="5561324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06AFA-2072-4D22-A8B2-9786BDF86192}"/>
              </a:ext>
            </a:extLst>
          </p:cNvPr>
          <p:cNvSpPr txBox="1"/>
          <p:nvPr/>
        </p:nvSpPr>
        <p:spPr>
          <a:xfrm>
            <a:off x="2179687" y="5547157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CE1AD-1721-4F5C-B002-FA6A8E2C7D5E}"/>
              </a:ext>
            </a:extLst>
          </p:cNvPr>
          <p:cNvSpPr txBox="1"/>
          <p:nvPr/>
        </p:nvSpPr>
        <p:spPr>
          <a:xfrm>
            <a:off x="6102778" y="3256287"/>
            <a:ext cx="79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F0209-0C22-4A02-B15B-A6A17CBF66B2}"/>
              </a:ext>
            </a:extLst>
          </p:cNvPr>
          <p:cNvSpPr txBox="1"/>
          <p:nvPr/>
        </p:nvSpPr>
        <p:spPr>
          <a:xfrm>
            <a:off x="9420237" y="4548236"/>
            <a:ext cx="99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F6A474-B413-4F08-ABB1-251B40D01645}"/>
              </a:ext>
            </a:extLst>
          </p:cNvPr>
          <p:cNvSpPr txBox="1"/>
          <p:nvPr/>
        </p:nvSpPr>
        <p:spPr>
          <a:xfrm>
            <a:off x="8886606" y="5571505"/>
            <a:ext cx="262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69979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01B4B-FAD2-4277-8774-A171CEBA2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" y="1841944"/>
            <a:ext cx="3541943" cy="156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9E576-6675-4AD8-B8D0-2169E25B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" y="4151907"/>
            <a:ext cx="3029563" cy="156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73F97-C62C-4073-B153-A16044530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63" y="4154502"/>
            <a:ext cx="2854647" cy="156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C9AA1-F4C9-4B4C-9DED-6FF973F21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863" y="1841944"/>
            <a:ext cx="2781300" cy="163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C6BA0-8D02-4FF3-9B69-09B9170FA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879" y="3041266"/>
            <a:ext cx="2781300" cy="163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D5656-16D7-4D8F-B52A-C16F3A5C2825}"/>
              </a:ext>
            </a:extLst>
          </p:cNvPr>
          <p:cNvSpPr txBox="1"/>
          <p:nvPr/>
        </p:nvSpPr>
        <p:spPr>
          <a:xfrm>
            <a:off x="3505804" y="2649498"/>
            <a:ext cx="79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64B11-5B3E-4507-B8A3-D4DA3D52A593}"/>
              </a:ext>
            </a:extLst>
          </p:cNvPr>
          <p:cNvSpPr txBox="1"/>
          <p:nvPr/>
        </p:nvSpPr>
        <p:spPr>
          <a:xfrm>
            <a:off x="3985299" y="539810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DEF23-884E-48CF-92C5-04CE6A66E915}"/>
              </a:ext>
            </a:extLst>
          </p:cNvPr>
          <p:cNvSpPr txBox="1"/>
          <p:nvPr/>
        </p:nvSpPr>
        <p:spPr>
          <a:xfrm>
            <a:off x="3307373" y="5041515"/>
            <a:ext cx="79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EC9B0-5D0E-4180-ACAC-77E238714CD5}"/>
              </a:ext>
            </a:extLst>
          </p:cNvPr>
          <p:cNvSpPr txBox="1"/>
          <p:nvPr/>
        </p:nvSpPr>
        <p:spPr>
          <a:xfrm>
            <a:off x="4875690" y="3860416"/>
            <a:ext cx="79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AB4C7-91F7-4DA0-B6C2-D48AE5F8A145}"/>
              </a:ext>
            </a:extLst>
          </p:cNvPr>
          <p:cNvSpPr txBox="1"/>
          <p:nvPr/>
        </p:nvSpPr>
        <p:spPr>
          <a:xfrm>
            <a:off x="5292975" y="538442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1D976-A405-4FF9-BD5D-55DF4B655DA7}"/>
              </a:ext>
            </a:extLst>
          </p:cNvPr>
          <p:cNvSpPr txBox="1"/>
          <p:nvPr/>
        </p:nvSpPr>
        <p:spPr>
          <a:xfrm>
            <a:off x="6718930" y="538442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1EF34-9151-495F-8618-469454774406}"/>
              </a:ext>
            </a:extLst>
          </p:cNvPr>
          <p:cNvSpPr txBox="1"/>
          <p:nvPr/>
        </p:nvSpPr>
        <p:spPr>
          <a:xfrm>
            <a:off x="4895764" y="2747000"/>
            <a:ext cx="79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2F3E0-89A2-49D0-A49A-E07B56C24A26}"/>
              </a:ext>
            </a:extLst>
          </p:cNvPr>
          <p:cNvSpPr txBox="1"/>
          <p:nvPr/>
        </p:nvSpPr>
        <p:spPr>
          <a:xfrm>
            <a:off x="8300879" y="3947869"/>
            <a:ext cx="79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056186-42FB-4FBE-8004-48770CEC1283}"/>
              </a:ext>
            </a:extLst>
          </p:cNvPr>
          <p:cNvSpPr txBox="1"/>
          <p:nvPr/>
        </p:nvSpPr>
        <p:spPr>
          <a:xfrm>
            <a:off x="7789313" y="538442"/>
            <a:ext cx="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36118-6CCD-44D6-A167-102C346616C9}"/>
              </a:ext>
            </a:extLst>
          </p:cNvPr>
          <p:cNvSpPr txBox="1"/>
          <p:nvPr/>
        </p:nvSpPr>
        <p:spPr>
          <a:xfrm>
            <a:off x="9095300" y="588030"/>
            <a:ext cx="264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১৯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D25E6C-093E-4469-AED2-668769CBBB16}"/>
              </a:ext>
            </a:extLst>
          </p:cNvPr>
          <p:cNvSpPr txBox="1"/>
          <p:nvPr/>
        </p:nvSpPr>
        <p:spPr>
          <a:xfrm>
            <a:off x="3109953" y="1233236"/>
            <a:ext cx="5837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endParaRPr lang="en-US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BCB91-E507-42E0-81A2-A3687E75516B}"/>
              </a:ext>
            </a:extLst>
          </p:cNvPr>
          <p:cNvSpPr txBox="1"/>
          <p:nvPr/>
        </p:nvSpPr>
        <p:spPr>
          <a:xfrm>
            <a:off x="9135057" y="1233236"/>
            <a:ext cx="2600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১৮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5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1462E-FC7C-4B52-9EDF-7A258682C25B}"/>
              </a:ext>
            </a:extLst>
          </p:cNvPr>
          <p:cNvSpPr txBox="1"/>
          <p:nvPr/>
        </p:nvSpPr>
        <p:spPr>
          <a:xfrm>
            <a:off x="731520" y="3089422"/>
            <a:ext cx="1084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8568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1575 -0.316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0078 -0.6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8906 -0.487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9857 -0.3189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00768 -0.493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8AAD3F-E94E-4ADA-83A2-F9FB88206E2A}"/>
              </a:ext>
            </a:extLst>
          </p:cNvPr>
          <p:cNvSpPr txBox="1"/>
          <p:nvPr/>
        </p:nvSpPr>
        <p:spPr>
          <a:xfrm>
            <a:off x="-177880" y="257383"/>
            <a:ext cx="2629533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5FEE5-411B-4356-BAE3-A0959D9FD2EF}"/>
              </a:ext>
            </a:extLst>
          </p:cNvPr>
          <p:cNvSpPr txBox="1"/>
          <p:nvPr/>
        </p:nvSpPr>
        <p:spPr>
          <a:xfrm>
            <a:off x="220639" y="2354025"/>
            <a:ext cx="11750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তাছলিমা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8485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79978B-F2A8-4D59-9681-8822769D9092}"/>
              </a:ext>
            </a:extLst>
          </p:cNvPr>
          <p:cNvSpPr txBox="1"/>
          <p:nvPr/>
        </p:nvSpPr>
        <p:spPr>
          <a:xfrm>
            <a:off x="4028219" y="2501642"/>
            <a:ext cx="3748585" cy="995422"/>
          </a:xfrm>
          <a:prstGeom prst="wedgeEllipseCallou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1AF22-FEFC-4B6C-83CF-4C1617E0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2" y="1050900"/>
            <a:ext cx="2730605" cy="1407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728B26-3197-4B4F-9D9F-D2010E8F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8" y="1050900"/>
            <a:ext cx="2109351" cy="1154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61F21-735A-47FF-B35A-FE7C08B1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34" y="1050900"/>
            <a:ext cx="2109351" cy="1154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BDEB57-F341-4CF7-8F55-7BFEAC8DB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28" y="1050900"/>
            <a:ext cx="2109351" cy="1154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19CE6-2F5B-45A1-A848-B7D53FFE5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95" y="1050900"/>
            <a:ext cx="2109351" cy="1154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FEEB7-43AC-4C36-B9BC-82AE78182533}"/>
              </a:ext>
            </a:extLst>
          </p:cNvPr>
          <p:cNvSpPr txBox="1"/>
          <p:nvPr/>
        </p:nvSpPr>
        <p:spPr>
          <a:xfrm>
            <a:off x="4221707" y="302070"/>
            <a:ext cx="374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তাছলিমা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110DC-B72D-4CE7-9EFF-A30851C5B41D}"/>
              </a:ext>
            </a:extLst>
          </p:cNvPr>
          <p:cNvSpPr txBox="1"/>
          <p:nvPr/>
        </p:nvSpPr>
        <p:spPr>
          <a:xfrm>
            <a:off x="7970292" y="300272"/>
            <a:ext cx="2429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5C273-8256-48D9-A90C-AA1F30D115B7}"/>
              </a:ext>
            </a:extLst>
          </p:cNvPr>
          <p:cNvSpPr txBox="1"/>
          <p:nvPr/>
        </p:nvSpPr>
        <p:spPr>
          <a:xfrm>
            <a:off x="9912626" y="4135272"/>
            <a:ext cx="19938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৮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AAFBB-E8DE-4A78-94FD-DD9A5E0B6F35}"/>
              </a:ext>
            </a:extLst>
          </p:cNvPr>
          <p:cNvSpPr txBox="1"/>
          <p:nvPr/>
        </p:nvSpPr>
        <p:spPr>
          <a:xfrm>
            <a:off x="1340190" y="2721114"/>
            <a:ext cx="643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 – ৮ = ৫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0576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20482 0.441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888 0.44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8554 0.44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17304 0.441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60872 0.1847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  <p:bldP spid="9" grpId="1"/>
      <p:bldP spid="2" grpId="0"/>
      <p:bldP spid="2" grpId="1"/>
      <p:bldP spid="11" grpId="0" animBg="1"/>
      <p:bldP spid="11" grpId="1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8615EF-6954-4107-8FFC-673605521200}"/>
              </a:ext>
            </a:extLst>
          </p:cNvPr>
          <p:cNvSpPr txBox="1"/>
          <p:nvPr/>
        </p:nvSpPr>
        <p:spPr>
          <a:xfrm>
            <a:off x="-177880" y="257383"/>
            <a:ext cx="2629533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02629-D5E5-4CF8-96C2-11A6C11858C9}"/>
              </a:ext>
            </a:extLst>
          </p:cNvPr>
          <p:cNvSpPr txBox="1"/>
          <p:nvPr/>
        </p:nvSpPr>
        <p:spPr>
          <a:xfrm>
            <a:off x="220640" y="2558741"/>
            <a:ext cx="11750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ভাইকে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ভাইকে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2554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044" y="346943"/>
            <a:ext cx="7726018" cy="440120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০১৮১৯-৮৯৩১৩৫</a:t>
            </a: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emran81hossen@gmail.com</a:t>
            </a:r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1" y="2673626"/>
            <a:ext cx="3176899" cy="3176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8054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2047"/>
            <a:ext cx="11739281" cy="6380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6370" y="242047"/>
            <a:ext cx="7803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i="1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ও 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2235959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3" y="244700"/>
            <a:ext cx="11739288" cy="6362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0165" y="1227815"/>
            <a:ext cx="5467639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r>
              <a:rPr lang="bn-IN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 বাংলাদেশী মুদ্রা ও নোট পৃষ্টাঃ ৮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1" y="595084"/>
            <a:ext cx="3457475" cy="447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39924" y="5730445"/>
            <a:ext cx="1149966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15.1.2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72057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73426-0D4D-4A40-867E-587875411F85}"/>
              </a:ext>
            </a:extLst>
          </p:cNvPr>
          <p:cNvSpPr txBox="1"/>
          <p:nvPr/>
        </p:nvSpPr>
        <p:spPr>
          <a:xfrm>
            <a:off x="3564835" y="596348"/>
            <a:ext cx="506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EF323A-AC70-4924-86CE-C6DCCBF2C6B2}"/>
              </a:ext>
            </a:extLst>
          </p:cNvPr>
          <p:cNvCxnSpPr/>
          <p:nvPr/>
        </p:nvCxnSpPr>
        <p:spPr>
          <a:xfrm>
            <a:off x="3458818" y="1152939"/>
            <a:ext cx="515509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nline Media 6" title="Bangla number for kids ছড়ায় ছড়ায় গননা  শিশু ছড়া">
            <a:hlinkClick r:id="" action="ppaction://media"/>
            <a:extLst>
              <a:ext uri="{FF2B5EF4-FFF2-40B4-BE49-F238E27FC236}">
                <a16:creationId xmlns:a16="http://schemas.microsoft.com/office/drawing/2014/main" id="{1464193B-1ABE-4253-817E-782071EFA8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7440" y="1435239"/>
            <a:ext cx="8197121" cy="4610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76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5" y="257579"/>
            <a:ext cx="11755139" cy="636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82" y="257579"/>
            <a:ext cx="8115301" cy="4452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579773" y="738420"/>
            <a:ext cx="4397579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8815" y="5819504"/>
            <a:ext cx="7014371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কত ধরনের মুদ্রা ও নোট আছে?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8691" y="5052052"/>
            <a:ext cx="5034619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কী করা হয়?</a:t>
            </a:r>
          </a:p>
        </p:txBody>
      </p:sp>
    </p:spTree>
    <p:extLst>
      <p:ext uri="{BB962C8B-B14F-4D97-AF65-F5344CB8AC3E}">
        <p14:creationId xmlns:p14="http://schemas.microsoft.com/office/powerpoint/2010/main" val="1561549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5E801-6E2D-4BBD-B595-3A7CA81209B0}"/>
              </a:ext>
            </a:extLst>
          </p:cNvPr>
          <p:cNvSpPr txBox="1"/>
          <p:nvPr/>
        </p:nvSpPr>
        <p:spPr>
          <a:xfrm>
            <a:off x="1681398" y="2140332"/>
            <a:ext cx="882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মুদ্রাগুলো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EE7ADA-2A93-4D9C-BCC4-BE5A3AE7F88F}"/>
              </a:ext>
            </a:extLst>
          </p:cNvPr>
          <p:cNvCxnSpPr>
            <a:cxnSpLocks/>
          </p:cNvCxnSpPr>
          <p:nvPr/>
        </p:nvCxnSpPr>
        <p:spPr>
          <a:xfrm>
            <a:off x="1696390" y="2756883"/>
            <a:ext cx="79897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7BE515-D20E-4B5A-8ED8-F91DED205203}"/>
              </a:ext>
            </a:extLst>
          </p:cNvPr>
          <p:cNvSpPr txBox="1"/>
          <p:nvPr/>
        </p:nvSpPr>
        <p:spPr>
          <a:xfrm>
            <a:off x="811965" y="3617262"/>
            <a:ext cx="1056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6363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40630" y="346580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টাকার নোট চিহ্নিত কর।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0" y="5302257"/>
            <a:ext cx="3541943" cy="1192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00" y="5102588"/>
            <a:ext cx="4007587" cy="13924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80" y="3404044"/>
            <a:ext cx="2854648" cy="1325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" y="3422227"/>
            <a:ext cx="4588865" cy="15343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6" y="3404044"/>
            <a:ext cx="2622745" cy="13251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403" y="142785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402" y="142785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465" y="6583679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নোটে ক্লিক করলে লাল এবং শুদ্ধ নোটে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3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0630" y="346580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টাকার নোট চিহ্নিত 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0" y="5302257"/>
            <a:ext cx="3541943" cy="1192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00" y="5102588"/>
            <a:ext cx="4007587" cy="139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7" y="3422226"/>
            <a:ext cx="2854648" cy="1306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" y="3422227"/>
            <a:ext cx="4588865" cy="1534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6" y="3404044"/>
            <a:ext cx="2622745" cy="1325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403" y="143470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402" y="142100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738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নোটে ক্লিক করলে লাল এবং শুদ্ধ নোটে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30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0630" y="346580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টাকার নোট চিহ্নিত 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0" y="5302257"/>
            <a:ext cx="3541943" cy="1192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00" y="5102588"/>
            <a:ext cx="4007587" cy="139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9" y="3404044"/>
            <a:ext cx="2854648" cy="1325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" y="3422227"/>
            <a:ext cx="4588865" cy="1534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6" y="3404044"/>
            <a:ext cx="2622745" cy="1325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404" y="1427725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404" y="142760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2222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নোটে ক্লিক করলে লাল এবং শুদ্ধ নোটে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94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3" grpId="0"/>
      <p:bldP spid="13" grpId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615</TotalTime>
  <Words>436</Words>
  <Application>Microsoft Office PowerPoint</Application>
  <PresentationFormat>Widescreen</PresentationFormat>
  <Paragraphs>98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67</cp:revision>
  <dcterms:created xsi:type="dcterms:W3CDTF">2019-07-23T03:40:43Z</dcterms:created>
  <dcterms:modified xsi:type="dcterms:W3CDTF">2019-09-09T20:20:54Z</dcterms:modified>
</cp:coreProperties>
</file>