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58" r:id="rId5"/>
    <p:sldId id="273" r:id="rId6"/>
    <p:sldId id="259" r:id="rId7"/>
    <p:sldId id="269" r:id="rId8"/>
    <p:sldId id="260" r:id="rId9"/>
    <p:sldId id="270" r:id="rId10"/>
    <p:sldId id="261" r:id="rId11"/>
    <p:sldId id="264" r:id="rId12"/>
    <p:sldId id="262" r:id="rId13"/>
    <p:sldId id="257" r:id="rId14"/>
    <p:sldId id="263" r:id="rId15"/>
    <p:sldId id="266" r:id="rId16"/>
    <p:sldId id="272" r:id="rId17"/>
    <p:sldId id="265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B3E62-98DA-417A-A57B-130C9A1DAEE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CE5FD-F5D0-40FD-9F3E-56AC2EFDD76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Farmer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9E8EC-BD7F-48C5-9023-624E9E1D87F3}" type="parTrans" cxnId="{30F163A9-2E2E-40DE-A1A9-217D6F2A5D0C}">
      <dgm:prSet/>
      <dgm:spPr/>
      <dgm:t>
        <a:bodyPr/>
        <a:lstStyle/>
        <a:p>
          <a:endParaRPr lang="en-US"/>
        </a:p>
      </dgm:t>
    </dgm:pt>
    <dgm:pt modelId="{DF07865B-F8FF-45CD-9E6B-7459FC51EB39}" type="sibTrans" cxnId="{30F163A9-2E2E-40DE-A1A9-217D6F2A5D0C}">
      <dgm:prSet/>
      <dgm:spPr/>
      <dgm:t>
        <a:bodyPr/>
        <a:lstStyle/>
        <a:p>
          <a:endParaRPr lang="en-US"/>
        </a:p>
      </dgm:t>
    </dgm:pt>
    <dgm:pt modelId="{21972E66-9081-4DC2-82EA-43E583FD4D7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farmer grows foods.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D254D-3DD5-4F6A-8A1C-B37DBE99C72E}" type="parTrans" cxnId="{2D6CCFD1-46D2-42CE-8E3B-93F13FE1527F}">
      <dgm:prSet/>
      <dgm:spPr/>
      <dgm:t>
        <a:bodyPr/>
        <a:lstStyle/>
        <a:p>
          <a:endParaRPr lang="en-US"/>
        </a:p>
      </dgm:t>
    </dgm:pt>
    <dgm:pt modelId="{19294C91-09B3-4936-8C7D-6D23313785A4}" type="sibTrans" cxnId="{2D6CCFD1-46D2-42CE-8E3B-93F13FE1527F}">
      <dgm:prSet/>
      <dgm:spPr/>
      <dgm:t>
        <a:bodyPr/>
        <a:lstStyle/>
        <a:p>
          <a:endParaRPr lang="en-US"/>
        </a:p>
      </dgm:t>
    </dgm:pt>
    <dgm:pt modelId="{E7CF3E4A-4104-4196-9091-8258B122D8B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Doctor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2774F-D096-4F42-B365-EBA01EE7FE37}" type="parTrans" cxnId="{EE2F690E-FC10-4FCC-8160-198DE8B6B093}">
      <dgm:prSet/>
      <dgm:spPr/>
      <dgm:t>
        <a:bodyPr/>
        <a:lstStyle/>
        <a:p>
          <a:endParaRPr lang="en-US"/>
        </a:p>
      </dgm:t>
    </dgm:pt>
    <dgm:pt modelId="{79877343-B750-4313-B806-1E6DBFF1EF67}" type="sibTrans" cxnId="{EE2F690E-FC10-4FCC-8160-198DE8B6B093}">
      <dgm:prSet/>
      <dgm:spPr/>
      <dgm:t>
        <a:bodyPr/>
        <a:lstStyle/>
        <a:p>
          <a:endParaRPr lang="en-US"/>
        </a:p>
      </dgm:t>
    </dgm:pt>
    <dgm:pt modelId="{898EDF77-E8A6-4264-9D33-3730F67AF112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doctor helps people.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52906-610D-4D1D-9AD9-4D1DFB9A8FB1}" type="parTrans" cxnId="{8FD25ECE-08C0-47BE-99AF-F9CD50E051B0}">
      <dgm:prSet/>
      <dgm:spPr/>
      <dgm:t>
        <a:bodyPr/>
        <a:lstStyle/>
        <a:p>
          <a:endParaRPr lang="en-US"/>
        </a:p>
      </dgm:t>
    </dgm:pt>
    <dgm:pt modelId="{BA17CDD3-0CFA-4438-A8C7-77F786210B77}" type="sibTrans" cxnId="{8FD25ECE-08C0-47BE-99AF-F9CD50E051B0}">
      <dgm:prSet/>
      <dgm:spPr/>
      <dgm:t>
        <a:bodyPr/>
        <a:lstStyle/>
        <a:p>
          <a:endParaRPr lang="en-US"/>
        </a:p>
      </dgm:t>
    </dgm:pt>
    <dgm:pt modelId="{0AAA7075-16EA-4F1A-81CF-61DD254E7CC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Pilot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9B626-1EEE-49EC-832F-04BD6F9A9F69}" type="parTrans" cxnId="{0B44F6DB-5520-467F-87D5-4ABEF8A260A4}">
      <dgm:prSet/>
      <dgm:spPr/>
      <dgm:t>
        <a:bodyPr/>
        <a:lstStyle/>
        <a:p>
          <a:endParaRPr lang="en-US"/>
        </a:p>
      </dgm:t>
    </dgm:pt>
    <dgm:pt modelId="{96EABB33-5D38-479C-90B0-875FB3D4E011}" type="sibTrans" cxnId="{0B44F6DB-5520-467F-87D5-4ABEF8A260A4}">
      <dgm:prSet/>
      <dgm:spPr/>
      <dgm:t>
        <a:bodyPr/>
        <a:lstStyle/>
        <a:p>
          <a:endParaRPr lang="en-US"/>
        </a:p>
      </dgm:t>
    </dgm:pt>
    <dgm:pt modelId="{C62F5B46-0B19-4359-8F26-CDAFE021F378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pilot flies plane.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42428-5992-478B-AB8A-EAF052A7A82E}" type="parTrans" cxnId="{191DFC88-A6A8-48AD-A554-6FB54FABA6CC}">
      <dgm:prSet/>
      <dgm:spPr/>
      <dgm:t>
        <a:bodyPr/>
        <a:lstStyle/>
        <a:p>
          <a:endParaRPr lang="en-US"/>
        </a:p>
      </dgm:t>
    </dgm:pt>
    <dgm:pt modelId="{274DEBAF-EF58-43C6-97B2-B287D376726A}" type="sibTrans" cxnId="{191DFC88-A6A8-48AD-A554-6FB54FABA6CC}">
      <dgm:prSet/>
      <dgm:spPr/>
      <dgm:t>
        <a:bodyPr/>
        <a:lstStyle/>
        <a:p>
          <a:endParaRPr lang="en-US"/>
        </a:p>
      </dgm:t>
    </dgm:pt>
    <dgm:pt modelId="{C86B1565-7E71-4F84-A3D7-651CC8ED364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Blacksmith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7036E-DA88-4ACB-8AE0-2CEACAAB990C}" type="parTrans" cxnId="{273E3054-B2C0-448F-9233-E309B2D4FAAA}">
      <dgm:prSet/>
      <dgm:spPr/>
      <dgm:t>
        <a:bodyPr/>
        <a:lstStyle/>
        <a:p>
          <a:endParaRPr lang="en-US"/>
        </a:p>
      </dgm:t>
    </dgm:pt>
    <dgm:pt modelId="{6A16E4E5-A636-40D0-86FD-027593B6F9AE}" type="sibTrans" cxnId="{273E3054-B2C0-448F-9233-E309B2D4FAAA}">
      <dgm:prSet/>
      <dgm:spPr/>
      <dgm:t>
        <a:bodyPr/>
        <a:lstStyle/>
        <a:p>
          <a:endParaRPr lang="en-US"/>
        </a:p>
      </dgm:t>
    </dgm:pt>
    <dgm:pt modelId="{B4F78512-04DA-4B7B-B405-A742B698C272}">
      <dgm:prSet phldrT="[Text]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blacksmith makes metal things.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F012C-6F6E-4BCC-A1EF-35CED737D96F}" type="parTrans" cxnId="{01C3A7CE-D6CD-48C8-B114-EAC9A7A7B050}">
      <dgm:prSet/>
      <dgm:spPr/>
      <dgm:t>
        <a:bodyPr/>
        <a:lstStyle/>
        <a:p>
          <a:endParaRPr lang="en-US"/>
        </a:p>
      </dgm:t>
    </dgm:pt>
    <dgm:pt modelId="{84989AA0-0F9D-4786-8B4F-750F93DCA82A}" type="sibTrans" cxnId="{01C3A7CE-D6CD-48C8-B114-EAC9A7A7B050}">
      <dgm:prSet/>
      <dgm:spPr/>
      <dgm:t>
        <a:bodyPr/>
        <a:lstStyle/>
        <a:p>
          <a:endParaRPr lang="en-US"/>
        </a:p>
      </dgm:t>
    </dgm:pt>
    <dgm:pt modelId="{373AD8CB-88E7-4304-AC1D-37685254FF93}" type="pres">
      <dgm:prSet presAssocID="{C58B3E62-98DA-417A-A57B-130C9A1DAE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2E63C-5280-4052-930F-BB942AF9E360}" type="pres">
      <dgm:prSet presAssocID="{CC0CE5FD-F5D0-40FD-9F3E-56AC2EFDD762}" presName="composite" presStyleCnt="0"/>
      <dgm:spPr/>
    </dgm:pt>
    <dgm:pt modelId="{EE88ACE5-1666-423B-870C-3EAE7F1A98C6}" type="pres">
      <dgm:prSet presAssocID="{CC0CE5FD-F5D0-40FD-9F3E-56AC2EFDD762}" presName="parentText" presStyleLbl="alignNode1" presStyleIdx="0" presStyleCnt="4" custLinFactNeighborX="14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67D71-9B2A-4D2C-BB38-95C420017A4F}" type="pres">
      <dgm:prSet presAssocID="{CC0CE5FD-F5D0-40FD-9F3E-56AC2EFDD76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0A98C-0AEF-46F7-A18A-9B3C925B6173}" type="pres">
      <dgm:prSet presAssocID="{DF07865B-F8FF-45CD-9E6B-7459FC51EB39}" presName="sp" presStyleCnt="0"/>
      <dgm:spPr/>
    </dgm:pt>
    <dgm:pt modelId="{FD79A00A-4B8F-4244-93CC-6E8B9F00E407}" type="pres">
      <dgm:prSet presAssocID="{E7CF3E4A-4104-4196-9091-8258B122D8BC}" presName="composite" presStyleCnt="0"/>
      <dgm:spPr/>
    </dgm:pt>
    <dgm:pt modelId="{20AF90C0-17E7-4491-B250-BD6F7605B3ED}" type="pres">
      <dgm:prSet presAssocID="{E7CF3E4A-4104-4196-9091-8258B122D8B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104C9-A803-40DC-BBD1-D056FC8CD479}" type="pres">
      <dgm:prSet presAssocID="{E7CF3E4A-4104-4196-9091-8258B122D8B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457AF-7258-43E5-A22A-CBE51FEF361A}" type="pres">
      <dgm:prSet presAssocID="{79877343-B750-4313-B806-1E6DBFF1EF67}" presName="sp" presStyleCnt="0"/>
      <dgm:spPr/>
    </dgm:pt>
    <dgm:pt modelId="{8024A2B7-C0EC-4C17-BE4F-CDCF2E3C6314}" type="pres">
      <dgm:prSet presAssocID="{0AAA7075-16EA-4F1A-81CF-61DD254E7CC9}" presName="composite" presStyleCnt="0"/>
      <dgm:spPr/>
    </dgm:pt>
    <dgm:pt modelId="{4712C2F1-02EB-4AD1-851C-F718B0716809}" type="pres">
      <dgm:prSet presAssocID="{0AAA7075-16EA-4F1A-81CF-61DD254E7CC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EF2AD-82EB-4B37-9D13-24C5D84A447D}" type="pres">
      <dgm:prSet presAssocID="{0AAA7075-16EA-4F1A-81CF-61DD254E7CC9}" presName="descendantText" presStyleLbl="alignAcc1" presStyleIdx="2" presStyleCnt="4" custLinFactNeighborY="1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31FD4-1AC1-4587-9482-21E0D4CC688F}" type="pres">
      <dgm:prSet presAssocID="{96EABB33-5D38-479C-90B0-875FB3D4E011}" presName="sp" presStyleCnt="0"/>
      <dgm:spPr/>
    </dgm:pt>
    <dgm:pt modelId="{53EAD937-F244-4C38-8B12-D8BBF4E3DC2C}" type="pres">
      <dgm:prSet presAssocID="{C86B1565-7E71-4F84-A3D7-651CC8ED3644}" presName="composite" presStyleCnt="0"/>
      <dgm:spPr/>
    </dgm:pt>
    <dgm:pt modelId="{6019ECDA-563A-4BDF-945F-6CA1A159B042}" type="pres">
      <dgm:prSet presAssocID="{C86B1565-7E71-4F84-A3D7-651CC8ED364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194FC-22CE-4C01-A59C-BB132937EDBD}" type="pres">
      <dgm:prSet presAssocID="{C86B1565-7E71-4F84-A3D7-651CC8ED364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98D82-F271-4109-86F6-6FA78D9B982E}" type="presOf" srcId="{B4F78512-04DA-4B7B-B405-A742B698C272}" destId="{B44194FC-22CE-4C01-A59C-BB132937EDBD}" srcOrd="0" destOrd="0" presId="urn:microsoft.com/office/officeart/2005/8/layout/chevron2"/>
    <dgm:cxn modelId="{BE610C2B-D3E1-41AC-BDD7-68359AA82ACE}" type="presOf" srcId="{0AAA7075-16EA-4F1A-81CF-61DD254E7CC9}" destId="{4712C2F1-02EB-4AD1-851C-F718B0716809}" srcOrd="0" destOrd="0" presId="urn:microsoft.com/office/officeart/2005/8/layout/chevron2"/>
    <dgm:cxn modelId="{273E3054-B2C0-448F-9233-E309B2D4FAAA}" srcId="{C58B3E62-98DA-417A-A57B-130C9A1DAEE1}" destId="{C86B1565-7E71-4F84-A3D7-651CC8ED3644}" srcOrd="3" destOrd="0" parTransId="{4727036E-DA88-4ACB-8AE0-2CEACAAB990C}" sibTransId="{6A16E4E5-A636-40D0-86FD-027593B6F9AE}"/>
    <dgm:cxn modelId="{2074B37A-42A0-4C05-889A-CFFCD4ABBAA0}" type="presOf" srcId="{C58B3E62-98DA-417A-A57B-130C9A1DAEE1}" destId="{373AD8CB-88E7-4304-AC1D-37685254FF93}" srcOrd="0" destOrd="0" presId="urn:microsoft.com/office/officeart/2005/8/layout/chevron2"/>
    <dgm:cxn modelId="{8FD25ECE-08C0-47BE-99AF-F9CD50E051B0}" srcId="{E7CF3E4A-4104-4196-9091-8258B122D8BC}" destId="{898EDF77-E8A6-4264-9D33-3730F67AF112}" srcOrd="0" destOrd="0" parTransId="{A6A52906-610D-4D1D-9AD9-4D1DFB9A8FB1}" sibTransId="{BA17CDD3-0CFA-4438-A8C7-77F786210B77}"/>
    <dgm:cxn modelId="{A0084E59-456A-4929-920F-40BD23D9F1EE}" type="presOf" srcId="{21972E66-9081-4DC2-82EA-43E583FD4D7A}" destId="{AB567D71-9B2A-4D2C-BB38-95C420017A4F}" srcOrd="0" destOrd="0" presId="urn:microsoft.com/office/officeart/2005/8/layout/chevron2"/>
    <dgm:cxn modelId="{8114E83D-A201-418F-8BEE-00245FB1A14C}" type="presOf" srcId="{C86B1565-7E71-4F84-A3D7-651CC8ED3644}" destId="{6019ECDA-563A-4BDF-945F-6CA1A159B042}" srcOrd="0" destOrd="0" presId="urn:microsoft.com/office/officeart/2005/8/layout/chevron2"/>
    <dgm:cxn modelId="{191DFC88-A6A8-48AD-A554-6FB54FABA6CC}" srcId="{0AAA7075-16EA-4F1A-81CF-61DD254E7CC9}" destId="{C62F5B46-0B19-4359-8F26-CDAFE021F378}" srcOrd="0" destOrd="0" parTransId="{87942428-5992-478B-AB8A-EAF052A7A82E}" sibTransId="{274DEBAF-EF58-43C6-97B2-B287D376726A}"/>
    <dgm:cxn modelId="{EE2F690E-FC10-4FCC-8160-198DE8B6B093}" srcId="{C58B3E62-98DA-417A-A57B-130C9A1DAEE1}" destId="{E7CF3E4A-4104-4196-9091-8258B122D8BC}" srcOrd="1" destOrd="0" parTransId="{3FA2774F-D096-4F42-B365-EBA01EE7FE37}" sibTransId="{79877343-B750-4313-B806-1E6DBFF1EF67}"/>
    <dgm:cxn modelId="{5A26ECCD-6465-41E9-886E-FDED9F1E3A78}" type="presOf" srcId="{C62F5B46-0B19-4359-8F26-CDAFE021F378}" destId="{6D8EF2AD-82EB-4B37-9D13-24C5D84A447D}" srcOrd="0" destOrd="0" presId="urn:microsoft.com/office/officeart/2005/8/layout/chevron2"/>
    <dgm:cxn modelId="{AD833C14-2FAF-428E-A2F6-85599D2724FA}" type="presOf" srcId="{898EDF77-E8A6-4264-9D33-3730F67AF112}" destId="{071104C9-A803-40DC-BBD1-D056FC8CD479}" srcOrd="0" destOrd="0" presId="urn:microsoft.com/office/officeart/2005/8/layout/chevron2"/>
    <dgm:cxn modelId="{30F163A9-2E2E-40DE-A1A9-217D6F2A5D0C}" srcId="{C58B3E62-98DA-417A-A57B-130C9A1DAEE1}" destId="{CC0CE5FD-F5D0-40FD-9F3E-56AC2EFDD762}" srcOrd="0" destOrd="0" parTransId="{AB39E8EC-BD7F-48C5-9023-624E9E1D87F3}" sibTransId="{DF07865B-F8FF-45CD-9E6B-7459FC51EB39}"/>
    <dgm:cxn modelId="{2D6CCFD1-46D2-42CE-8E3B-93F13FE1527F}" srcId="{CC0CE5FD-F5D0-40FD-9F3E-56AC2EFDD762}" destId="{21972E66-9081-4DC2-82EA-43E583FD4D7A}" srcOrd="0" destOrd="0" parTransId="{B7ED254D-3DD5-4F6A-8A1C-B37DBE99C72E}" sibTransId="{19294C91-09B3-4936-8C7D-6D23313785A4}"/>
    <dgm:cxn modelId="{0B44F6DB-5520-467F-87D5-4ABEF8A260A4}" srcId="{C58B3E62-98DA-417A-A57B-130C9A1DAEE1}" destId="{0AAA7075-16EA-4F1A-81CF-61DD254E7CC9}" srcOrd="2" destOrd="0" parTransId="{D149B626-1EEE-49EC-832F-04BD6F9A9F69}" sibTransId="{96EABB33-5D38-479C-90B0-875FB3D4E011}"/>
    <dgm:cxn modelId="{547C12D1-E51D-4896-A2EC-6E18ED4ADAD4}" type="presOf" srcId="{E7CF3E4A-4104-4196-9091-8258B122D8BC}" destId="{20AF90C0-17E7-4491-B250-BD6F7605B3ED}" srcOrd="0" destOrd="0" presId="urn:microsoft.com/office/officeart/2005/8/layout/chevron2"/>
    <dgm:cxn modelId="{202D1E05-874D-4178-9BDF-DA411F6573FC}" type="presOf" srcId="{CC0CE5FD-F5D0-40FD-9F3E-56AC2EFDD762}" destId="{EE88ACE5-1666-423B-870C-3EAE7F1A98C6}" srcOrd="0" destOrd="0" presId="urn:microsoft.com/office/officeart/2005/8/layout/chevron2"/>
    <dgm:cxn modelId="{01C3A7CE-D6CD-48C8-B114-EAC9A7A7B050}" srcId="{C86B1565-7E71-4F84-A3D7-651CC8ED3644}" destId="{B4F78512-04DA-4B7B-B405-A742B698C272}" srcOrd="0" destOrd="0" parTransId="{EA7F012C-6F6E-4BCC-A1EF-35CED737D96F}" sibTransId="{84989AA0-0F9D-4786-8B4F-750F93DCA82A}"/>
    <dgm:cxn modelId="{9B3DA48A-17E5-4EFD-949A-3C4EF8DCCE3B}" type="presParOf" srcId="{373AD8CB-88E7-4304-AC1D-37685254FF93}" destId="{1942E63C-5280-4052-930F-BB942AF9E360}" srcOrd="0" destOrd="0" presId="urn:microsoft.com/office/officeart/2005/8/layout/chevron2"/>
    <dgm:cxn modelId="{33EC7197-439C-42D7-B0D8-42914894F656}" type="presParOf" srcId="{1942E63C-5280-4052-930F-BB942AF9E360}" destId="{EE88ACE5-1666-423B-870C-3EAE7F1A98C6}" srcOrd="0" destOrd="0" presId="urn:microsoft.com/office/officeart/2005/8/layout/chevron2"/>
    <dgm:cxn modelId="{790E4A16-EB57-43C8-B7D4-613EED89619B}" type="presParOf" srcId="{1942E63C-5280-4052-930F-BB942AF9E360}" destId="{AB567D71-9B2A-4D2C-BB38-95C420017A4F}" srcOrd="1" destOrd="0" presId="urn:microsoft.com/office/officeart/2005/8/layout/chevron2"/>
    <dgm:cxn modelId="{8C3AB1CD-8155-49C1-83BE-4B0124D748D0}" type="presParOf" srcId="{373AD8CB-88E7-4304-AC1D-37685254FF93}" destId="{C750A98C-0AEF-46F7-A18A-9B3C925B6173}" srcOrd="1" destOrd="0" presId="urn:microsoft.com/office/officeart/2005/8/layout/chevron2"/>
    <dgm:cxn modelId="{53F3622E-829D-48D4-9CF0-6630FCCFFE63}" type="presParOf" srcId="{373AD8CB-88E7-4304-AC1D-37685254FF93}" destId="{FD79A00A-4B8F-4244-93CC-6E8B9F00E407}" srcOrd="2" destOrd="0" presId="urn:microsoft.com/office/officeart/2005/8/layout/chevron2"/>
    <dgm:cxn modelId="{80C43CDE-ECCB-44F4-BDCB-7BDAE0250A0D}" type="presParOf" srcId="{FD79A00A-4B8F-4244-93CC-6E8B9F00E407}" destId="{20AF90C0-17E7-4491-B250-BD6F7605B3ED}" srcOrd="0" destOrd="0" presId="urn:microsoft.com/office/officeart/2005/8/layout/chevron2"/>
    <dgm:cxn modelId="{0AC018CC-8A17-40A9-BE3D-92501B2DBFE3}" type="presParOf" srcId="{FD79A00A-4B8F-4244-93CC-6E8B9F00E407}" destId="{071104C9-A803-40DC-BBD1-D056FC8CD479}" srcOrd="1" destOrd="0" presId="urn:microsoft.com/office/officeart/2005/8/layout/chevron2"/>
    <dgm:cxn modelId="{A83CFADF-FBA2-4AD6-A1CD-AC7321E4E2EC}" type="presParOf" srcId="{373AD8CB-88E7-4304-AC1D-37685254FF93}" destId="{41A457AF-7258-43E5-A22A-CBE51FEF361A}" srcOrd="3" destOrd="0" presId="urn:microsoft.com/office/officeart/2005/8/layout/chevron2"/>
    <dgm:cxn modelId="{6213614F-1013-4097-8540-8D97138F4CCB}" type="presParOf" srcId="{373AD8CB-88E7-4304-AC1D-37685254FF93}" destId="{8024A2B7-C0EC-4C17-BE4F-CDCF2E3C6314}" srcOrd="4" destOrd="0" presId="urn:microsoft.com/office/officeart/2005/8/layout/chevron2"/>
    <dgm:cxn modelId="{E5756D40-DA26-409B-9E18-59DBD11E0455}" type="presParOf" srcId="{8024A2B7-C0EC-4C17-BE4F-CDCF2E3C6314}" destId="{4712C2F1-02EB-4AD1-851C-F718B0716809}" srcOrd="0" destOrd="0" presId="urn:microsoft.com/office/officeart/2005/8/layout/chevron2"/>
    <dgm:cxn modelId="{B2EC5E9F-0B3F-4C2D-BDD4-47C8AE2F68BD}" type="presParOf" srcId="{8024A2B7-C0EC-4C17-BE4F-CDCF2E3C6314}" destId="{6D8EF2AD-82EB-4B37-9D13-24C5D84A447D}" srcOrd="1" destOrd="0" presId="urn:microsoft.com/office/officeart/2005/8/layout/chevron2"/>
    <dgm:cxn modelId="{3D7E801E-DE35-4E3F-B2FB-28A466554D6C}" type="presParOf" srcId="{373AD8CB-88E7-4304-AC1D-37685254FF93}" destId="{4DA31FD4-1AC1-4587-9482-21E0D4CC688F}" srcOrd="5" destOrd="0" presId="urn:microsoft.com/office/officeart/2005/8/layout/chevron2"/>
    <dgm:cxn modelId="{8AB9338E-AC22-4141-B97A-ED0DB8DD3039}" type="presParOf" srcId="{373AD8CB-88E7-4304-AC1D-37685254FF93}" destId="{53EAD937-F244-4C38-8B12-D8BBF4E3DC2C}" srcOrd="6" destOrd="0" presId="urn:microsoft.com/office/officeart/2005/8/layout/chevron2"/>
    <dgm:cxn modelId="{0A6E6ABD-401D-4B39-B385-FA5FA4EB1533}" type="presParOf" srcId="{53EAD937-F244-4C38-8B12-D8BBF4E3DC2C}" destId="{6019ECDA-563A-4BDF-945F-6CA1A159B042}" srcOrd="0" destOrd="0" presId="urn:microsoft.com/office/officeart/2005/8/layout/chevron2"/>
    <dgm:cxn modelId="{FD314656-305C-498B-839A-D30B83E0CE4A}" type="presParOf" srcId="{53EAD937-F244-4C38-8B12-D8BBF4E3DC2C}" destId="{B44194FC-22CE-4C01-A59C-BB132937ED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ACE5-1666-423B-870C-3EAE7F1A98C6}">
      <dsp:nvSpPr>
        <dsp:cNvPr id="0" name=""/>
        <dsp:cNvSpPr/>
      </dsp:nvSpPr>
      <dsp:spPr>
        <a:xfrm rot="5400000">
          <a:off x="-185363" y="201411"/>
          <a:ext cx="1322730" cy="925911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Farmer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047" y="465958"/>
        <a:ext cx="925911" cy="396819"/>
      </dsp:txXfrm>
    </dsp:sp>
    <dsp:sp modelId="{AB567D71-9B2A-4D2C-BB38-95C420017A4F}">
      <dsp:nvSpPr>
        <dsp:cNvPr id="0" name=""/>
        <dsp:cNvSpPr/>
      </dsp:nvSpPr>
      <dsp:spPr>
        <a:xfrm rot="5400000">
          <a:off x="4427268" y="-3498354"/>
          <a:ext cx="859774" cy="786248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farmer grows foods.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5912" y="44973"/>
        <a:ext cx="7820517" cy="775832"/>
      </dsp:txXfrm>
    </dsp:sp>
    <dsp:sp modelId="{20AF90C0-17E7-4491-B250-BD6F7605B3ED}">
      <dsp:nvSpPr>
        <dsp:cNvPr id="0" name=""/>
        <dsp:cNvSpPr/>
      </dsp:nvSpPr>
      <dsp:spPr>
        <a:xfrm rot="5400000">
          <a:off x="-198409" y="1378332"/>
          <a:ext cx="1322730" cy="925911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Doctor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42879"/>
        <a:ext cx="925911" cy="396819"/>
      </dsp:txXfrm>
    </dsp:sp>
    <dsp:sp modelId="{071104C9-A803-40DC-BBD1-D056FC8CD479}">
      <dsp:nvSpPr>
        <dsp:cNvPr id="0" name=""/>
        <dsp:cNvSpPr/>
      </dsp:nvSpPr>
      <dsp:spPr>
        <a:xfrm rot="5400000">
          <a:off x="4427268" y="-2321433"/>
          <a:ext cx="859774" cy="7862488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doctor helps people.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5912" y="1221894"/>
        <a:ext cx="7820517" cy="775832"/>
      </dsp:txXfrm>
    </dsp:sp>
    <dsp:sp modelId="{4712C2F1-02EB-4AD1-851C-F718B0716809}">
      <dsp:nvSpPr>
        <dsp:cNvPr id="0" name=""/>
        <dsp:cNvSpPr/>
      </dsp:nvSpPr>
      <dsp:spPr>
        <a:xfrm rot="5400000">
          <a:off x="-198409" y="2555253"/>
          <a:ext cx="1322730" cy="925911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Pilot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19800"/>
        <a:ext cx="925911" cy="396819"/>
      </dsp:txXfrm>
    </dsp:sp>
    <dsp:sp modelId="{6D8EF2AD-82EB-4B37-9D13-24C5D84A447D}">
      <dsp:nvSpPr>
        <dsp:cNvPr id="0" name=""/>
        <dsp:cNvSpPr/>
      </dsp:nvSpPr>
      <dsp:spPr>
        <a:xfrm rot="5400000">
          <a:off x="4427042" y="-1131030"/>
          <a:ext cx="860226" cy="7862488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pilot flies plane.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5912" y="2412093"/>
        <a:ext cx="7820495" cy="776240"/>
      </dsp:txXfrm>
    </dsp:sp>
    <dsp:sp modelId="{6019ECDA-563A-4BDF-945F-6CA1A159B042}">
      <dsp:nvSpPr>
        <dsp:cNvPr id="0" name=""/>
        <dsp:cNvSpPr/>
      </dsp:nvSpPr>
      <dsp:spPr>
        <a:xfrm rot="5400000">
          <a:off x="-198409" y="3732174"/>
          <a:ext cx="1322730" cy="925911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Blacksmith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96721"/>
        <a:ext cx="925911" cy="396819"/>
      </dsp:txXfrm>
    </dsp:sp>
    <dsp:sp modelId="{B44194FC-22CE-4C01-A59C-BB132937EDBD}">
      <dsp:nvSpPr>
        <dsp:cNvPr id="0" name=""/>
        <dsp:cNvSpPr/>
      </dsp:nvSpPr>
      <dsp:spPr>
        <a:xfrm rot="5400000">
          <a:off x="4427268" y="32408"/>
          <a:ext cx="859774" cy="7862488"/>
        </a:xfrm>
        <a:prstGeom prst="round2Same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blacksmith makes metal things.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5912" y="3575736"/>
        <a:ext cx="7820517" cy="775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5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9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F562-10C0-45DC-9762-FA8ED743B6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4" y="1219200"/>
            <a:ext cx="8548914" cy="44849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Introduction…</a:t>
            </a: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Hossen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Kattali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Nurul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Chowdhury Government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Primari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Pahartali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01819893135</a:t>
            </a:r>
          </a:p>
          <a:p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emran81hossen@gmail.com</a:t>
            </a: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10450285" y="1030513"/>
            <a:ext cx="1509486" cy="2030131"/>
          </a:xfrm>
          <a:prstGeom prst="borderCallout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533905" y="1142089"/>
            <a:ext cx="1361639" cy="1818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251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468312"/>
            <a:ext cx="7677004" cy="397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468312"/>
            <a:ext cx="7677004" cy="397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27275" y="4719908"/>
            <a:ext cx="753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a plane.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675" y="4750685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drives a plane is called pilot.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8075" y="4758528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pilot flies a plane.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591" y="183870"/>
            <a:ext cx="200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3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363533"/>
            <a:ext cx="6515100" cy="422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27275" y="4688664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 is working with metal things.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275" y="4688335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makes chopper, knife, scythe, grubber etc.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675" y="4688335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blacksmith makes metal things.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591" y="183870"/>
            <a:ext cx="211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5675" y="4688006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 blacksmith.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117600"/>
            <a:ext cx="9817100" cy="28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747839" y="101597"/>
            <a:ext cx="753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to textbook.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00139" y="70819"/>
            <a:ext cx="753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textbook at page 38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47700" y="40041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in activity 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5661" y="4754893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the persons in the pictures?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661" y="3508058"/>
            <a:ext cx="263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4461" y="3869866"/>
            <a:ext cx="173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241" y="3919265"/>
            <a:ext cx="174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1930" y="3935183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Blacksmith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460" y="648070"/>
            <a:ext cx="101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6410" y="634081"/>
            <a:ext cx="101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2211" y="612856"/>
            <a:ext cx="157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 চালক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5429" y="559500"/>
            <a:ext cx="101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275" y="4753625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8889" y="4737707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20277" y="117563"/>
            <a:ext cx="11988800" cy="66475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156943" y="169816"/>
            <a:ext cx="1337006" cy="9144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5" y="1084216"/>
            <a:ext cx="3101276" cy="2731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6" y="1198874"/>
            <a:ext cx="2468126" cy="27314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68" y="745544"/>
            <a:ext cx="3333550" cy="318473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43" y="1198874"/>
            <a:ext cx="2625635" cy="2513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211" y="1489166"/>
            <a:ext cx="22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3391" y="1474178"/>
            <a:ext cx="22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92759" y="1369896"/>
            <a:ext cx="22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0545" y="1369897"/>
            <a:ext cx="22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6243" y="4445030"/>
            <a:ext cx="21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30415" y="4469798"/>
            <a:ext cx="21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65555" y="4458280"/>
            <a:ext cx="22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1881" y="4445029"/>
            <a:ext cx="22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3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69074"/>
              </p:ext>
            </p:extLst>
          </p:nvPr>
        </p:nvGraphicFramePr>
        <p:xfrm>
          <a:off x="706407" y="4726864"/>
          <a:ext cx="16430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20719"/>
              </p:ext>
            </p:extLst>
          </p:nvPr>
        </p:nvGraphicFramePr>
        <p:xfrm>
          <a:off x="9587729" y="4683406"/>
          <a:ext cx="17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5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97567"/>
              </p:ext>
            </p:extLst>
          </p:nvPr>
        </p:nvGraphicFramePr>
        <p:xfrm>
          <a:off x="6431097" y="4681232"/>
          <a:ext cx="18496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6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57845"/>
              </p:ext>
            </p:extLst>
          </p:nvPr>
        </p:nvGraphicFramePr>
        <p:xfrm>
          <a:off x="3577867" y="4700543"/>
          <a:ext cx="19659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40432" y="4741792"/>
            <a:ext cx="162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14773" y="4687744"/>
            <a:ext cx="13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Farmer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8281" y="4689112"/>
            <a:ext cx="157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Blacksmith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2219" y="4741792"/>
            <a:ext cx="188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4372" y="4056507"/>
            <a:ext cx="711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occupations according to numbers.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0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57195256"/>
              </p:ext>
            </p:extLst>
          </p:nvPr>
        </p:nvGraphicFramePr>
        <p:xfrm>
          <a:off x="1371600" y="1514799"/>
          <a:ext cx="8788400" cy="485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nip Diagonal Corner Rectangle 6"/>
          <p:cNvSpPr/>
          <p:nvPr/>
        </p:nvSpPr>
        <p:spPr>
          <a:xfrm flipH="1">
            <a:off x="10876488" y="66260"/>
            <a:ext cx="1143234" cy="9144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205" y="261850"/>
            <a:ext cx="552559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out the sentences to each other..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634" y="783775"/>
            <a:ext cx="6962503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04605" y="5770881"/>
            <a:ext cx="598278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farmer grows foods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3" y="873402"/>
            <a:ext cx="4041582" cy="404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605" y="5254046"/>
            <a:ext cx="598278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doctor helps people.</a:t>
            </a:r>
          </a:p>
        </p:txBody>
      </p:sp>
    </p:spTree>
    <p:extLst>
      <p:ext uri="{BB962C8B-B14F-4D97-AF65-F5344CB8AC3E}">
        <p14:creationId xmlns:p14="http://schemas.microsoft.com/office/powerpoint/2010/main" val="16470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937" y="1341198"/>
            <a:ext cx="6050660" cy="329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605" y="5254046"/>
            <a:ext cx="598278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pilot flies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plane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5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8218" y="4926927"/>
            <a:ext cx="715556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blacksmith makes metal things.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9" y="1030309"/>
            <a:ext cx="4649272" cy="355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3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75918" y="102373"/>
            <a:ext cx="12048308" cy="6673672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11155679" y="157479"/>
            <a:ext cx="903231" cy="61323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6" y="248920"/>
            <a:ext cx="2500519" cy="159089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6" y="1997378"/>
            <a:ext cx="2500519" cy="146705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6" y="3617513"/>
            <a:ext cx="2500519" cy="143847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6" y="5264097"/>
            <a:ext cx="2500520" cy="138131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555017" y="1043707"/>
            <a:ext cx="6426925" cy="7053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blacksmith makes metal things.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8125" y="2659361"/>
            <a:ext cx="6426925" cy="7053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. A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 grows foods.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98126" y="4336751"/>
            <a:ext cx="6426925" cy="7053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A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helps people.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8126" y="5840887"/>
            <a:ext cx="6426925" cy="705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A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 flies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plane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7807" y="3228871"/>
            <a:ext cx="899638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match with the picture and write the correct number in the box.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211" y="4348051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8753" y="1071153"/>
            <a:ext cx="23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99017" y="2677886"/>
            <a:ext cx="48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72235" y="5788459"/>
            <a:ext cx="875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65 1.85185E-6 C 0.02435 -0.01482 -0.09909 -0.10371 -0.07396 -0.11806 C -0.05794 -0.12801 -0.09635 -0.17801 -0.11263 -0.22037 C -0.12865 -0.26227 -0.18633 -0.37963 -0.1707 -0.36968 C -0.14544 -0.35533 -0.24831 -0.49144 -0.22305 -0.47685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26 0 C 0.0414 0 -0.20925 -0.09861 -0.23308 -0.15162 C -0.25691 -0.20509 -0.14336 -0.26435 -0.14336 -0.32037 C -0.14336 -0.36204 -0.22058 -0.40741 -0.22058 -0.44861 " pathEditMode="relative" rAng="0" ptsTypes="AA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7.40741E-7 L -0.15964 0.4729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7.40741E-7 C -3.95833E-6 -0.03472 0.06185 0.07153 0.06615 0.12361 C 0.07032 0.1757 0.05313 0.27616 0.02526 0.31296 C -0.00273 0.34977 -0.13632 0.34468 -0.1013 0.34468 C -0.06744 0.34468 -0.19778 0.51366 -0.19778 0.47847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4" y="1219200"/>
            <a:ext cx="8548914" cy="44849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i="1" dirty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3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Contacts:</a:t>
            </a:r>
          </a:p>
          <a:p>
            <a:pPr algn="ctr"/>
            <a:endParaRPr lang="en-US" sz="24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3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21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38</a:t>
            </a:r>
          </a:p>
          <a:p>
            <a:endParaRPr lang="en-US" sz="2400" i="1" dirty="0">
              <a:ln w="0"/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313" y="2225840"/>
            <a:ext cx="2597831" cy="305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8436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3004455" y="1018902"/>
            <a:ext cx="6074229" cy="463731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Thanks to all for your great attentions.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4249000" y="201177"/>
            <a:ext cx="4312183" cy="675673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-Shape 6"/>
          <p:cNvSpPr/>
          <p:nvPr/>
        </p:nvSpPr>
        <p:spPr>
          <a:xfrm>
            <a:off x="487248" y="366392"/>
            <a:ext cx="10288073" cy="2189408"/>
          </a:xfrm>
          <a:prstGeom prst="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1.1.1 Repeat words, phrases and sentences after the teacher with proper sound and        						stress.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65" y="-7097"/>
            <a:ext cx="347730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</a:t>
            </a:r>
          </a:p>
          <a:p>
            <a:r>
              <a:rPr lang="en-US" sz="2000" dirty="0" smtClean="0"/>
              <a:t>I</a:t>
            </a:r>
          </a:p>
          <a:p>
            <a:r>
              <a:rPr lang="en-US" sz="2000" dirty="0" smtClean="0"/>
              <a:t>S</a:t>
            </a:r>
          </a:p>
          <a:p>
            <a:r>
              <a:rPr lang="en-US" sz="2000" dirty="0" smtClean="0"/>
              <a:t>T</a:t>
            </a:r>
          </a:p>
          <a:p>
            <a:r>
              <a:rPr lang="en-US" sz="2000" dirty="0" smtClean="0"/>
              <a:t>E</a:t>
            </a:r>
          </a:p>
          <a:p>
            <a:r>
              <a:rPr lang="en-US" sz="2000" dirty="0" smtClean="0"/>
              <a:t>N</a:t>
            </a:r>
          </a:p>
          <a:p>
            <a:r>
              <a:rPr lang="en-US" sz="2000" dirty="0" smtClean="0"/>
              <a:t>I</a:t>
            </a:r>
          </a:p>
          <a:p>
            <a:r>
              <a:rPr lang="en-US" sz="2000" dirty="0" smtClean="0"/>
              <a:t>N</a:t>
            </a:r>
          </a:p>
          <a:p>
            <a:r>
              <a:rPr lang="en-US" sz="2000" dirty="0"/>
              <a:t>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05436" y="1860339"/>
            <a:ext cx="463640" cy="23993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>
            <a:off x="1337256" y="2674040"/>
            <a:ext cx="10135673" cy="2018552"/>
          </a:xfrm>
          <a:prstGeom prst="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1.4.1 Read and match words and sentences with pictures.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7408" y="2583887"/>
            <a:ext cx="319826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SPEAK</a:t>
            </a:r>
          </a:p>
          <a:p>
            <a:r>
              <a:rPr lang="en-US" sz="2000" dirty="0" smtClean="0"/>
              <a:t>I</a:t>
            </a:r>
          </a:p>
          <a:p>
            <a:r>
              <a:rPr lang="en-US" sz="2000" dirty="0" smtClean="0"/>
              <a:t>N</a:t>
            </a:r>
          </a:p>
          <a:p>
            <a:r>
              <a:rPr lang="en-US" sz="2000" dirty="0"/>
              <a:t>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811629" y="4174895"/>
            <a:ext cx="789904" cy="27858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>
            <a:off x="1863147" y="4984512"/>
            <a:ext cx="10135673" cy="1586252"/>
          </a:xfrm>
          <a:prstGeom prst="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3.1.2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write words, phrases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sentences using non-cursive small 						letters .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3299" y="4758276"/>
            <a:ext cx="319826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WRIT</a:t>
            </a:r>
          </a:p>
          <a:p>
            <a:r>
              <a:rPr lang="en-US" dirty="0"/>
              <a:t>I</a:t>
            </a:r>
            <a:endParaRPr lang="en-US" dirty="0" smtClean="0"/>
          </a:p>
          <a:p>
            <a:r>
              <a:rPr lang="en-US" dirty="0" smtClean="0"/>
              <a:t>N</a:t>
            </a:r>
          </a:p>
          <a:p>
            <a:r>
              <a:rPr lang="en-US" dirty="0"/>
              <a:t>G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50399" y="5911398"/>
            <a:ext cx="789904" cy="27858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3868057" y="323535"/>
            <a:ext cx="4455886" cy="856343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Hello Students.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030459" y="1523997"/>
            <a:ext cx="6244169" cy="3156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1852411" y="1456876"/>
            <a:ext cx="8487177" cy="856343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members do you have in your family?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014987" y="4103009"/>
            <a:ext cx="4162024" cy="856343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35304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868057" y="323535"/>
            <a:ext cx="4455886" cy="856343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Lets see a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401816"/>
            <a:ext cx="6388100" cy="425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30500" y="5651654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think about it very carefully.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2900" y="6019954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seeing?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2750" y="5777674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persons. They do different works.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3650" y="5660166"/>
            <a:ext cx="692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a person do to earn money for living is called occupation.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5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522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1125202"/>
            <a:ext cx="6582047" cy="409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8250" y="5457165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you. I’m a teacher.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7100" y="5457166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means my occupation is teaching.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40" y="914399"/>
            <a:ext cx="5625359" cy="380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24781" y="4826000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cultivating in the field.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781" y="4838697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farmer.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781" y="4838696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farmer grows foods.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591" y="183870"/>
            <a:ext cx="211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277813"/>
            <a:ext cx="6296025" cy="485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12961" y="5232398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feel ill. Then we go to Doctor’s chamber.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820" y="5232398"/>
            <a:ext cx="753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doctors helps us by treatment.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32" y="277813"/>
            <a:ext cx="211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492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60</cp:revision>
  <dcterms:created xsi:type="dcterms:W3CDTF">2019-06-17T12:05:24Z</dcterms:created>
  <dcterms:modified xsi:type="dcterms:W3CDTF">2019-06-21T13:12:00Z</dcterms:modified>
</cp:coreProperties>
</file>