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58" r:id="rId5"/>
    <p:sldId id="273" r:id="rId6"/>
    <p:sldId id="257" r:id="rId7"/>
    <p:sldId id="259" r:id="rId8"/>
    <p:sldId id="277" r:id="rId9"/>
    <p:sldId id="260" r:id="rId10"/>
    <p:sldId id="270" r:id="rId11"/>
    <p:sldId id="261" r:id="rId12"/>
    <p:sldId id="264" r:id="rId13"/>
    <p:sldId id="263" r:id="rId14"/>
    <p:sldId id="266" r:id="rId15"/>
    <p:sldId id="272" r:id="rId16"/>
    <p:sldId id="265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B3E62-98DA-417A-A57B-130C9A1DAEE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CE5FD-F5D0-40FD-9F3E-56AC2EFDD76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Cobbler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39E8EC-BD7F-48C5-9023-624E9E1D87F3}" type="parTrans" cxnId="{30F163A9-2E2E-40DE-A1A9-217D6F2A5D0C}">
      <dgm:prSet/>
      <dgm:spPr/>
      <dgm:t>
        <a:bodyPr/>
        <a:lstStyle/>
        <a:p>
          <a:endParaRPr lang="en-US"/>
        </a:p>
      </dgm:t>
    </dgm:pt>
    <dgm:pt modelId="{DF07865B-F8FF-45CD-9E6B-7459FC51EB39}" type="sibTrans" cxnId="{30F163A9-2E2E-40DE-A1A9-217D6F2A5D0C}">
      <dgm:prSet/>
      <dgm:spPr/>
      <dgm:t>
        <a:bodyPr/>
        <a:lstStyle/>
        <a:p>
          <a:endParaRPr lang="en-US"/>
        </a:p>
      </dgm:t>
    </dgm:pt>
    <dgm:pt modelId="{21972E66-9081-4DC2-82EA-43E583FD4D7A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cobbler mends shoes.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D254D-3DD5-4F6A-8A1C-B37DBE99C72E}" type="parTrans" cxnId="{2D6CCFD1-46D2-42CE-8E3B-93F13FE1527F}">
      <dgm:prSet/>
      <dgm:spPr/>
      <dgm:t>
        <a:bodyPr/>
        <a:lstStyle/>
        <a:p>
          <a:endParaRPr lang="en-US"/>
        </a:p>
      </dgm:t>
    </dgm:pt>
    <dgm:pt modelId="{19294C91-09B3-4936-8C7D-6D23313785A4}" type="sibTrans" cxnId="{2D6CCFD1-46D2-42CE-8E3B-93F13FE1527F}">
      <dgm:prSet/>
      <dgm:spPr/>
      <dgm:t>
        <a:bodyPr/>
        <a:lstStyle/>
        <a:p>
          <a:endParaRPr lang="en-US"/>
        </a:p>
      </dgm:t>
    </dgm:pt>
    <dgm:pt modelId="{E7CF3E4A-4104-4196-9091-8258B122D8B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Tailor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2774F-D096-4F42-B365-EBA01EE7FE37}" type="parTrans" cxnId="{EE2F690E-FC10-4FCC-8160-198DE8B6B093}">
      <dgm:prSet/>
      <dgm:spPr/>
      <dgm:t>
        <a:bodyPr/>
        <a:lstStyle/>
        <a:p>
          <a:endParaRPr lang="en-US"/>
        </a:p>
      </dgm:t>
    </dgm:pt>
    <dgm:pt modelId="{79877343-B750-4313-B806-1E6DBFF1EF67}" type="sibTrans" cxnId="{EE2F690E-FC10-4FCC-8160-198DE8B6B093}">
      <dgm:prSet/>
      <dgm:spPr/>
      <dgm:t>
        <a:bodyPr/>
        <a:lstStyle/>
        <a:p>
          <a:endParaRPr lang="en-US"/>
        </a:p>
      </dgm:t>
    </dgm:pt>
    <dgm:pt modelId="{898EDF77-E8A6-4264-9D33-3730F67AF112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tailor makes clothes.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52906-610D-4D1D-9AD9-4D1DFB9A8FB1}" type="parTrans" cxnId="{8FD25ECE-08C0-47BE-99AF-F9CD50E051B0}">
      <dgm:prSet/>
      <dgm:spPr/>
      <dgm:t>
        <a:bodyPr/>
        <a:lstStyle/>
        <a:p>
          <a:endParaRPr lang="en-US"/>
        </a:p>
      </dgm:t>
    </dgm:pt>
    <dgm:pt modelId="{BA17CDD3-0CFA-4438-A8C7-77F786210B77}" type="sibTrans" cxnId="{8FD25ECE-08C0-47BE-99AF-F9CD50E051B0}">
      <dgm:prSet/>
      <dgm:spPr/>
      <dgm:t>
        <a:bodyPr/>
        <a:lstStyle/>
        <a:p>
          <a:endParaRPr lang="en-US"/>
        </a:p>
      </dgm:t>
    </dgm:pt>
    <dgm:pt modelId="{0AAA7075-16EA-4F1A-81CF-61DD254E7CC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Driver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9B626-1EEE-49EC-832F-04BD6F9A9F69}" type="parTrans" cxnId="{0B44F6DB-5520-467F-87D5-4ABEF8A260A4}">
      <dgm:prSet/>
      <dgm:spPr/>
      <dgm:t>
        <a:bodyPr/>
        <a:lstStyle/>
        <a:p>
          <a:endParaRPr lang="en-US"/>
        </a:p>
      </dgm:t>
    </dgm:pt>
    <dgm:pt modelId="{96EABB33-5D38-479C-90B0-875FB3D4E011}" type="sibTrans" cxnId="{0B44F6DB-5520-467F-87D5-4ABEF8A260A4}">
      <dgm:prSet/>
      <dgm:spPr/>
      <dgm:t>
        <a:bodyPr/>
        <a:lstStyle/>
        <a:p>
          <a:endParaRPr lang="en-US"/>
        </a:p>
      </dgm:t>
    </dgm:pt>
    <dgm:pt modelId="{C62F5B46-0B19-4359-8F26-CDAFE021F378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driver drives a bus.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42428-5992-478B-AB8A-EAF052A7A82E}" type="parTrans" cxnId="{191DFC88-A6A8-48AD-A554-6FB54FABA6CC}">
      <dgm:prSet/>
      <dgm:spPr/>
      <dgm:t>
        <a:bodyPr/>
        <a:lstStyle/>
        <a:p>
          <a:endParaRPr lang="en-US"/>
        </a:p>
      </dgm:t>
    </dgm:pt>
    <dgm:pt modelId="{274DEBAF-EF58-43C6-97B2-B287D376726A}" type="sibTrans" cxnId="{191DFC88-A6A8-48AD-A554-6FB54FABA6CC}">
      <dgm:prSet/>
      <dgm:spPr/>
      <dgm:t>
        <a:bodyPr/>
        <a:lstStyle/>
        <a:p>
          <a:endParaRPr lang="en-US"/>
        </a:p>
      </dgm:t>
    </dgm:pt>
    <dgm:pt modelId="{C86B1565-7E71-4F84-A3D7-651CC8ED364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Teacher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7036E-DA88-4ACB-8AE0-2CEACAAB990C}" type="parTrans" cxnId="{273E3054-B2C0-448F-9233-E309B2D4FAAA}">
      <dgm:prSet/>
      <dgm:spPr/>
      <dgm:t>
        <a:bodyPr/>
        <a:lstStyle/>
        <a:p>
          <a:endParaRPr lang="en-US"/>
        </a:p>
      </dgm:t>
    </dgm:pt>
    <dgm:pt modelId="{6A16E4E5-A636-40D0-86FD-027593B6F9AE}" type="sibTrans" cxnId="{273E3054-B2C0-448F-9233-E309B2D4FAAA}">
      <dgm:prSet/>
      <dgm:spPr/>
      <dgm:t>
        <a:bodyPr/>
        <a:lstStyle/>
        <a:p>
          <a:endParaRPr lang="en-US"/>
        </a:p>
      </dgm:t>
    </dgm:pt>
    <dgm:pt modelId="{B4F78512-04DA-4B7B-B405-A742B698C272}">
      <dgm:prSet phldrT="[Text]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teacher teaches at school.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F012C-6F6E-4BCC-A1EF-35CED737D96F}" type="parTrans" cxnId="{01C3A7CE-D6CD-48C8-B114-EAC9A7A7B050}">
      <dgm:prSet/>
      <dgm:spPr/>
      <dgm:t>
        <a:bodyPr/>
        <a:lstStyle/>
        <a:p>
          <a:endParaRPr lang="en-US"/>
        </a:p>
      </dgm:t>
    </dgm:pt>
    <dgm:pt modelId="{84989AA0-0F9D-4786-8B4F-750F93DCA82A}" type="sibTrans" cxnId="{01C3A7CE-D6CD-48C8-B114-EAC9A7A7B050}">
      <dgm:prSet/>
      <dgm:spPr/>
      <dgm:t>
        <a:bodyPr/>
        <a:lstStyle/>
        <a:p>
          <a:endParaRPr lang="en-US"/>
        </a:p>
      </dgm:t>
    </dgm:pt>
    <dgm:pt modelId="{373AD8CB-88E7-4304-AC1D-37685254FF93}" type="pres">
      <dgm:prSet presAssocID="{C58B3E62-98DA-417A-A57B-130C9A1DAE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42E63C-5280-4052-930F-BB942AF9E360}" type="pres">
      <dgm:prSet presAssocID="{CC0CE5FD-F5D0-40FD-9F3E-56AC2EFDD762}" presName="composite" presStyleCnt="0"/>
      <dgm:spPr/>
    </dgm:pt>
    <dgm:pt modelId="{EE88ACE5-1666-423B-870C-3EAE7F1A98C6}" type="pres">
      <dgm:prSet presAssocID="{CC0CE5FD-F5D0-40FD-9F3E-56AC2EFDD762}" presName="parentText" presStyleLbl="alignNode1" presStyleIdx="0" presStyleCnt="4" custLinFactNeighborX="14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67D71-9B2A-4D2C-BB38-95C420017A4F}" type="pres">
      <dgm:prSet presAssocID="{CC0CE5FD-F5D0-40FD-9F3E-56AC2EFDD76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0A98C-0AEF-46F7-A18A-9B3C925B6173}" type="pres">
      <dgm:prSet presAssocID="{DF07865B-F8FF-45CD-9E6B-7459FC51EB39}" presName="sp" presStyleCnt="0"/>
      <dgm:spPr/>
    </dgm:pt>
    <dgm:pt modelId="{FD79A00A-4B8F-4244-93CC-6E8B9F00E407}" type="pres">
      <dgm:prSet presAssocID="{E7CF3E4A-4104-4196-9091-8258B122D8BC}" presName="composite" presStyleCnt="0"/>
      <dgm:spPr/>
    </dgm:pt>
    <dgm:pt modelId="{20AF90C0-17E7-4491-B250-BD6F7605B3ED}" type="pres">
      <dgm:prSet presAssocID="{E7CF3E4A-4104-4196-9091-8258B122D8B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104C9-A803-40DC-BBD1-D056FC8CD479}" type="pres">
      <dgm:prSet presAssocID="{E7CF3E4A-4104-4196-9091-8258B122D8B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457AF-7258-43E5-A22A-CBE51FEF361A}" type="pres">
      <dgm:prSet presAssocID="{79877343-B750-4313-B806-1E6DBFF1EF67}" presName="sp" presStyleCnt="0"/>
      <dgm:spPr/>
    </dgm:pt>
    <dgm:pt modelId="{8024A2B7-C0EC-4C17-BE4F-CDCF2E3C6314}" type="pres">
      <dgm:prSet presAssocID="{0AAA7075-16EA-4F1A-81CF-61DD254E7CC9}" presName="composite" presStyleCnt="0"/>
      <dgm:spPr/>
    </dgm:pt>
    <dgm:pt modelId="{4712C2F1-02EB-4AD1-851C-F718B0716809}" type="pres">
      <dgm:prSet presAssocID="{0AAA7075-16EA-4F1A-81CF-61DD254E7CC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EF2AD-82EB-4B37-9D13-24C5D84A447D}" type="pres">
      <dgm:prSet presAssocID="{0AAA7075-16EA-4F1A-81CF-61DD254E7CC9}" presName="descendantText" presStyleLbl="alignAcc1" presStyleIdx="2" presStyleCnt="4" custLinFactNeighborY="1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31FD4-1AC1-4587-9482-21E0D4CC688F}" type="pres">
      <dgm:prSet presAssocID="{96EABB33-5D38-479C-90B0-875FB3D4E011}" presName="sp" presStyleCnt="0"/>
      <dgm:spPr/>
    </dgm:pt>
    <dgm:pt modelId="{53EAD937-F244-4C38-8B12-D8BBF4E3DC2C}" type="pres">
      <dgm:prSet presAssocID="{C86B1565-7E71-4F84-A3D7-651CC8ED3644}" presName="composite" presStyleCnt="0"/>
      <dgm:spPr/>
    </dgm:pt>
    <dgm:pt modelId="{6019ECDA-563A-4BDF-945F-6CA1A159B042}" type="pres">
      <dgm:prSet presAssocID="{C86B1565-7E71-4F84-A3D7-651CC8ED364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194FC-22CE-4C01-A59C-BB132937EDBD}" type="pres">
      <dgm:prSet presAssocID="{C86B1565-7E71-4F84-A3D7-651CC8ED364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798D82-F271-4109-86F6-6FA78D9B982E}" type="presOf" srcId="{B4F78512-04DA-4B7B-B405-A742B698C272}" destId="{B44194FC-22CE-4C01-A59C-BB132937EDBD}" srcOrd="0" destOrd="0" presId="urn:microsoft.com/office/officeart/2005/8/layout/chevron2"/>
    <dgm:cxn modelId="{BE610C2B-D3E1-41AC-BDD7-68359AA82ACE}" type="presOf" srcId="{0AAA7075-16EA-4F1A-81CF-61DD254E7CC9}" destId="{4712C2F1-02EB-4AD1-851C-F718B0716809}" srcOrd="0" destOrd="0" presId="urn:microsoft.com/office/officeart/2005/8/layout/chevron2"/>
    <dgm:cxn modelId="{273E3054-B2C0-448F-9233-E309B2D4FAAA}" srcId="{C58B3E62-98DA-417A-A57B-130C9A1DAEE1}" destId="{C86B1565-7E71-4F84-A3D7-651CC8ED3644}" srcOrd="3" destOrd="0" parTransId="{4727036E-DA88-4ACB-8AE0-2CEACAAB990C}" sibTransId="{6A16E4E5-A636-40D0-86FD-027593B6F9AE}"/>
    <dgm:cxn modelId="{2074B37A-42A0-4C05-889A-CFFCD4ABBAA0}" type="presOf" srcId="{C58B3E62-98DA-417A-A57B-130C9A1DAEE1}" destId="{373AD8CB-88E7-4304-AC1D-37685254FF93}" srcOrd="0" destOrd="0" presId="urn:microsoft.com/office/officeart/2005/8/layout/chevron2"/>
    <dgm:cxn modelId="{8FD25ECE-08C0-47BE-99AF-F9CD50E051B0}" srcId="{E7CF3E4A-4104-4196-9091-8258B122D8BC}" destId="{898EDF77-E8A6-4264-9D33-3730F67AF112}" srcOrd="0" destOrd="0" parTransId="{A6A52906-610D-4D1D-9AD9-4D1DFB9A8FB1}" sibTransId="{BA17CDD3-0CFA-4438-A8C7-77F786210B77}"/>
    <dgm:cxn modelId="{A0084E59-456A-4929-920F-40BD23D9F1EE}" type="presOf" srcId="{21972E66-9081-4DC2-82EA-43E583FD4D7A}" destId="{AB567D71-9B2A-4D2C-BB38-95C420017A4F}" srcOrd="0" destOrd="0" presId="urn:microsoft.com/office/officeart/2005/8/layout/chevron2"/>
    <dgm:cxn modelId="{8114E83D-A201-418F-8BEE-00245FB1A14C}" type="presOf" srcId="{C86B1565-7E71-4F84-A3D7-651CC8ED3644}" destId="{6019ECDA-563A-4BDF-945F-6CA1A159B042}" srcOrd="0" destOrd="0" presId="urn:microsoft.com/office/officeart/2005/8/layout/chevron2"/>
    <dgm:cxn modelId="{191DFC88-A6A8-48AD-A554-6FB54FABA6CC}" srcId="{0AAA7075-16EA-4F1A-81CF-61DD254E7CC9}" destId="{C62F5B46-0B19-4359-8F26-CDAFE021F378}" srcOrd="0" destOrd="0" parTransId="{87942428-5992-478B-AB8A-EAF052A7A82E}" sibTransId="{274DEBAF-EF58-43C6-97B2-B287D376726A}"/>
    <dgm:cxn modelId="{EE2F690E-FC10-4FCC-8160-198DE8B6B093}" srcId="{C58B3E62-98DA-417A-A57B-130C9A1DAEE1}" destId="{E7CF3E4A-4104-4196-9091-8258B122D8BC}" srcOrd="1" destOrd="0" parTransId="{3FA2774F-D096-4F42-B365-EBA01EE7FE37}" sibTransId="{79877343-B750-4313-B806-1E6DBFF1EF67}"/>
    <dgm:cxn modelId="{5A26ECCD-6465-41E9-886E-FDED9F1E3A78}" type="presOf" srcId="{C62F5B46-0B19-4359-8F26-CDAFE021F378}" destId="{6D8EF2AD-82EB-4B37-9D13-24C5D84A447D}" srcOrd="0" destOrd="0" presId="urn:microsoft.com/office/officeart/2005/8/layout/chevron2"/>
    <dgm:cxn modelId="{AD833C14-2FAF-428E-A2F6-85599D2724FA}" type="presOf" srcId="{898EDF77-E8A6-4264-9D33-3730F67AF112}" destId="{071104C9-A803-40DC-BBD1-D056FC8CD479}" srcOrd="0" destOrd="0" presId="urn:microsoft.com/office/officeart/2005/8/layout/chevron2"/>
    <dgm:cxn modelId="{30F163A9-2E2E-40DE-A1A9-217D6F2A5D0C}" srcId="{C58B3E62-98DA-417A-A57B-130C9A1DAEE1}" destId="{CC0CE5FD-F5D0-40FD-9F3E-56AC2EFDD762}" srcOrd="0" destOrd="0" parTransId="{AB39E8EC-BD7F-48C5-9023-624E9E1D87F3}" sibTransId="{DF07865B-F8FF-45CD-9E6B-7459FC51EB39}"/>
    <dgm:cxn modelId="{2D6CCFD1-46D2-42CE-8E3B-93F13FE1527F}" srcId="{CC0CE5FD-F5D0-40FD-9F3E-56AC2EFDD762}" destId="{21972E66-9081-4DC2-82EA-43E583FD4D7A}" srcOrd="0" destOrd="0" parTransId="{B7ED254D-3DD5-4F6A-8A1C-B37DBE99C72E}" sibTransId="{19294C91-09B3-4936-8C7D-6D23313785A4}"/>
    <dgm:cxn modelId="{0B44F6DB-5520-467F-87D5-4ABEF8A260A4}" srcId="{C58B3E62-98DA-417A-A57B-130C9A1DAEE1}" destId="{0AAA7075-16EA-4F1A-81CF-61DD254E7CC9}" srcOrd="2" destOrd="0" parTransId="{D149B626-1EEE-49EC-832F-04BD6F9A9F69}" sibTransId="{96EABB33-5D38-479C-90B0-875FB3D4E011}"/>
    <dgm:cxn modelId="{547C12D1-E51D-4896-A2EC-6E18ED4ADAD4}" type="presOf" srcId="{E7CF3E4A-4104-4196-9091-8258B122D8BC}" destId="{20AF90C0-17E7-4491-B250-BD6F7605B3ED}" srcOrd="0" destOrd="0" presId="urn:microsoft.com/office/officeart/2005/8/layout/chevron2"/>
    <dgm:cxn modelId="{202D1E05-874D-4178-9BDF-DA411F6573FC}" type="presOf" srcId="{CC0CE5FD-F5D0-40FD-9F3E-56AC2EFDD762}" destId="{EE88ACE5-1666-423B-870C-3EAE7F1A98C6}" srcOrd="0" destOrd="0" presId="urn:microsoft.com/office/officeart/2005/8/layout/chevron2"/>
    <dgm:cxn modelId="{01C3A7CE-D6CD-48C8-B114-EAC9A7A7B050}" srcId="{C86B1565-7E71-4F84-A3D7-651CC8ED3644}" destId="{B4F78512-04DA-4B7B-B405-A742B698C272}" srcOrd="0" destOrd="0" parTransId="{EA7F012C-6F6E-4BCC-A1EF-35CED737D96F}" sibTransId="{84989AA0-0F9D-4786-8B4F-750F93DCA82A}"/>
    <dgm:cxn modelId="{9B3DA48A-17E5-4EFD-949A-3C4EF8DCCE3B}" type="presParOf" srcId="{373AD8CB-88E7-4304-AC1D-37685254FF93}" destId="{1942E63C-5280-4052-930F-BB942AF9E360}" srcOrd="0" destOrd="0" presId="urn:microsoft.com/office/officeart/2005/8/layout/chevron2"/>
    <dgm:cxn modelId="{33EC7197-439C-42D7-B0D8-42914894F656}" type="presParOf" srcId="{1942E63C-5280-4052-930F-BB942AF9E360}" destId="{EE88ACE5-1666-423B-870C-3EAE7F1A98C6}" srcOrd="0" destOrd="0" presId="urn:microsoft.com/office/officeart/2005/8/layout/chevron2"/>
    <dgm:cxn modelId="{790E4A16-EB57-43C8-B7D4-613EED89619B}" type="presParOf" srcId="{1942E63C-5280-4052-930F-BB942AF9E360}" destId="{AB567D71-9B2A-4D2C-BB38-95C420017A4F}" srcOrd="1" destOrd="0" presId="urn:microsoft.com/office/officeart/2005/8/layout/chevron2"/>
    <dgm:cxn modelId="{8C3AB1CD-8155-49C1-83BE-4B0124D748D0}" type="presParOf" srcId="{373AD8CB-88E7-4304-AC1D-37685254FF93}" destId="{C750A98C-0AEF-46F7-A18A-9B3C925B6173}" srcOrd="1" destOrd="0" presId="urn:microsoft.com/office/officeart/2005/8/layout/chevron2"/>
    <dgm:cxn modelId="{53F3622E-829D-48D4-9CF0-6630FCCFFE63}" type="presParOf" srcId="{373AD8CB-88E7-4304-AC1D-37685254FF93}" destId="{FD79A00A-4B8F-4244-93CC-6E8B9F00E407}" srcOrd="2" destOrd="0" presId="urn:microsoft.com/office/officeart/2005/8/layout/chevron2"/>
    <dgm:cxn modelId="{80C43CDE-ECCB-44F4-BDCB-7BDAE0250A0D}" type="presParOf" srcId="{FD79A00A-4B8F-4244-93CC-6E8B9F00E407}" destId="{20AF90C0-17E7-4491-B250-BD6F7605B3ED}" srcOrd="0" destOrd="0" presId="urn:microsoft.com/office/officeart/2005/8/layout/chevron2"/>
    <dgm:cxn modelId="{0AC018CC-8A17-40A9-BE3D-92501B2DBFE3}" type="presParOf" srcId="{FD79A00A-4B8F-4244-93CC-6E8B9F00E407}" destId="{071104C9-A803-40DC-BBD1-D056FC8CD479}" srcOrd="1" destOrd="0" presId="urn:microsoft.com/office/officeart/2005/8/layout/chevron2"/>
    <dgm:cxn modelId="{A83CFADF-FBA2-4AD6-A1CD-AC7321E4E2EC}" type="presParOf" srcId="{373AD8CB-88E7-4304-AC1D-37685254FF93}" destId="{41A457AF-7258-43E5-A22A-CBE51FEF361A}" srcOrd="3" destOrd="0" presId="urn:microsoft.com/office/officeart/2005/8/layout/chevron2"/>
    <dgm:cxn modelId="{6213614F-1013-4097-8540-8D97138F4CCB}" type="presParOf" srcId="{373AD8CB-88E7-4304-AC1D-37685254FF93}" destId="{8024A2B7-C0EC-4C17-BE4F-CDCF2E3C6314}" srcOrd="4" destOrd="0" presId="urn:microsoft.com/office/officeart/2005/8/layout/chevron2"/>
    <dgm:cxn modelId="{E5756D40-DA26-409B-9E18-59DBD11E0455}" type="presParOf" srcId="{8024A2B7-C0EC-4C17-BE4F-CDCF2E3C6314}" destId="{4712C2F1-02EB-4AD1-851C-F718B0716809}" srcOrd="0" destOrd="0" presId="urn:microsoft.com/office/officeart/2005/8/layout/chevron2"/>
    <dgm:cxn modelId="{B2EC5E9F-0B3F-4C2D-BDD4-47C8AE2F68BD}" type="presParOf" srcId="{8024A2B7-C0EC-4C17-BE4F-CDCF2E3C6314}" destId="{6D8EF2AD-82EB-4B37-9D13-24C5D84A447D}" srcOrd="1" destOrd="0" presId="urn:microsoft.com/office/officeart/2005/8/layout/chevron2"/>
    <dgm:cxn modelId="{3D7E801E-DE35-4E3F-B2FB-28A466554D6C}" type="presParOf" srcId="{373AD8CB-88E7-4304-AC1D-37685254FF93}" destId="{4DA31FD4-1AC1-4587-9482-21E0D4CC688F}" srcOrd="5" destOrd="0" presId="urn:microsoft.com/office/officeart/2005/8/layout/chevron2"/>
    <dgm:cxn modelId="{8AB9338E-AC22-4141-B97A-ED0DB8DD3039}" type="presParOf" srcId="{373AD8CB-88E7-4304-AC1D-37685254FF93}" destId="{53EAD937-F244-4C38-8B12-D8BBF4E3DC2C}" srcOrd="6" destOrd="0" presId="urn:microsoft.com/office/officeart/2005/8/layout/chevron2"/>
    <dgm:cxn modelId="{0A6E6ABD-401D-4B39-B385-FA5FA4EB1533}" type="presParOf" srcId="{53EAD937-F244-4C38-8B12-D8BBF4E3DC2C}" destId="{6019ECDA-563A-4BDF-945F-6CA1A159B042}" srcOrd="0" destOrd="0" presId="urn:microsoft.com/office/officeart/2005/8/layout/chevron2"/>
    <dgm:cxn modelId="{FD314656-305C-498B-839A-D30B83E0CE4A}" type="presParOf" srcId="{53EAD937-F244-4C38-8B12-D8BBF4E3DC2C}" destId="{B44194FC-22CE-4C01-A59C-BB132937ED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8ACE5-1666-423B-870C-3EAE7F1A98C6}">
      <dsp:nvSpPr>
        <dsp:cNvPr id="0" name=""/>
        <dsp:cNvSpPr/>
      </dsp:nvSpPr>
      <dsp:spPr>
        <a:xfrm rot="5400000">
          <a:off x="-185544" y="199233"/>
          <a:ext cx="1324023" cy="926816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Cobbler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060" y="464037"/>
        <a:ext cx="926816" cy="397207"/>
      </dsp:txXfrm>
    </dsp:sp>
    <dsp:sp modelId="{AB567D71-9B2A-4D2C-BB38-95C420017A4F}">
      <dsp:nvSpPr>
        <dsp:cNvPr id="0" name=""/>
        <dsp:cNvSpPr/>
      </dsp:nvSpPr>
      <dsp:spPr>
        <a:xfrm rot="5400000">
          <a:off x="4427300" y="-3499854"/>
          <a:ext cx="860615" cy="7861583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cobbler mends shoes.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6816" y="42642"/>
        <a:ext cx="7819571" cy="776591"/>
      </dsp:txXfrm>
    </dsp:sp>
    <dsp:sp modelId="{20AF90C0-17E7-4491-B250-BD6F7605B3ED}">
      <dsp:nvSpPr>
        <dsp:cNvPr id="0" name=""/>
        <dsp:cNvSpPr/>
      </dsp:nvSpPr>
      <dsp:spPr>
        <a:xfrm rot="5400000">
          <a:off x="-198603" y="1377305"/>
          <a:ext cx="1324023" cy="926816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Tailor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42109"/>
        <a:ext cx="926816" cy="397207"/>
      </dsp:txXfrm>
    </dsp:sp>
    <dsp:sp modelId="{071104C9-A803-40DC-BBD1-D056FC8CD479}">
      <dsp:nvSpPr>
        <dsp:cNvPr id="0" name=""/>
        <dsp:cNvSpPr/>
      </dsp:nvSpPr>
      <dsp:spPr>
        <a:xfrm rot="5400000">
          <a:off x="4427300" y="-2321782"/>
          <a:ext cx="860615" cy="7861583"/>
        </a:xfrm>
        <a:prstGeom prst="round2SameRect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tailor makes clothes.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6816" y="1220714"/>
        <a:ext cx="7819571" cy="776591"/>
      </dsp:txXfrm>
    </dsp:sp>
    <dsp:sp modelId="{4712C2F1-02EB-4AD1-851C-F718B0716809}">
      <dsp:nvSpPr>
        <dsp:cNvPr id="0" name=""/>
        <dsp:cNvSpPr/>
      </dsp:nvSpPr>
      <dsp:spPr>
        <a:xfrm rot="5400000">
          <a:off x="-198603" y="2555376"/>
          <a:ext cx="1324023" cy="926816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Driver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820180"/>
        <a:ext cx="926816" cy="397207"/>
      </dsp:txXfrm>
    </dsp:sp>
    <dsp:sp modelId="{6D8EF2AD-82EB-4B37-9D13-24C5D84A447D}">
      <dsp:nvSpPr>
        <dsp:cNvPr id="0" name=""/>
        <dsp:cNvSpPr/>
      </dsp:nvSpPr>
      <dsp:spPr>
        <a:xfrm rot="5400000">
          <a:off x="4427300" y="-1130449"/>
          <a:ext cx="860615" cy="7861583"/>
        </a:xfrm>
        <a:prstGeom prst="round2SameRect">
          <a:avLst/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driver drives a bus.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6816" y="2412047"/>
        <a:ext cx="7819571" cy="776591"/>
      </dsp:txXfrm>
    </dsp:sp>
    <dsp:sp modelId="{6019ECDA-563A-4BDF-945F-6CA1A159B042}">
      <dsp:nvSpPr>
        <dsp:cNvPr id="0" name=""/>
        <dsp:cNvSpPr/>
      </dsp:nvSpPr>
      <dsp:spPr>
        <a:xfrm rot="5400000">
          <a:off x="-198603" y="3733448"/>
          <a:ext cx="1324023" cy="92681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Teacher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98252"/>
        <a:ext cx="926816" cy="397207"/>
      </dsp:txXfrm>
    </dsp:sp>
    <dsp:sp modelId="{B44194FC-22CE-4C01-A59C-BB132937EDBD}">
      <dsp:nvSpPr>
        <dsp:cNvPr id="0" name=""/>
        <dsp:cNvSpPr/>
      </dsp:nvSpPr>
      <dsp:spPr>
        <a:xfrm rot="5400000">
          <a:off x="4427300" y="34360"/>
          <a:ext cx="860615" cy="7861583"/>
        </a:xfrm>
        <a:prstGeom prst="round2Same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teacher teaches at school.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6816" y="3576856"/>
        <a:ext cx="7819571" cy="776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5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5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6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9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F562-10C0-45DC-9762-FA8ED743B6E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C949-486B-4E31-8BD2-B57295E72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7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6Oxqyd5qU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828804" y="1219200"/>
            <a:ext cx="8548914" cy="44849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Introduction…</a:t>
            </a:r>
          </a:p>
          <a:p>
            <a:pPr algn="ctr"/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Hossen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Kattali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Nurul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Chowdhury Government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Primari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Pahartali</a:t>
            </a:r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endParaRPr lang="en-US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01819893135</a:t>
            </a:r>
          </a:p>
          <a:p>
            <a:r>
              <a:rPr lang="en-U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emran81hossen@gmail.com</a:t>
            </a:r>
          </a:p>
          <a:p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10450285" y="1030513"/>
            <a:ext cx="1509486" cy="2030131"/>
          </a:xfrm>
          <a:prstGeom prst="borderCallout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533905" y="1142089"/>
            <a:ext cx="1361639" cy="1818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2513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277813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609448"/>
            <a:ext cx="6296025" cy="418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4070" y="5232398"/>
            <a:ext cx="1166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wear various clothes like shirts, pants, frock,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payzama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2961" y="5170843"/>
            <a:ext cx="753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Tailor makes clothes.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632" y="277813"/>
            <a:ext cx="211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75" y="468311"/>
            <a:ext cx="7537450" cy="424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78075" y="5323765"/>
            <a:ext cx="753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a driver.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903" y="5285654"/>
            <a:ext cx="1059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drives a bus, truck or any vehicles is called driver.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3235" y="5262209"/>
            <a:ext cx="880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driver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drives a bus, truck or any vehicles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591" y="183870"/>
            <a:ext cx="200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3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26" y="363533"/>
            <a:ext cx="6614568" cy="422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78252" y="5021607"/>
            <a:ext cx="753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teacher teaches at school.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591" y="183870"/>
            <a:ext cx="211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7452" y="5021608"/>
            <a:ext cx="753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is a teacher.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0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42362463"/>
              </p:ext>
            </p:extLst>
          </p:nvPr>
        </p:nvGraphicFramePr>
        <p:xfrm>
          <a:off x="1371600" y="1514799"/>
          <a:ext cx="8788400" cy="485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nip Diagonal Corner Rectangle 6"/>
          <p:cNvSpPr/>
          <p:nvPr/>
        </p:nvSpPr>
        <p:spPr>
          <a:xfrm flipH="1">
            <a:off x="10876488" y="66260"/>
            <a:ext cx="1143234" cy="9144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3205" y="261850"/>
            <a:ext cx="552559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out the sentences to each other..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4605" y="5770881"/>
            <a:ext cx="598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cobbler mends shoes.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9" y="178979"/>
            <a:ext cx="306977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again…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9" y="1045029"/>
            <a:ext cx="5091050" cy="415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0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1999" y="178979"/>
            <a:ext cx="306977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again…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605" y="5254046"/>
            <a:ext cx="598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tailor makes clothes.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2" y="649908"/>
            <a:ext cx="5316583" cy="41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91441" y="130630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9" y="1005840"/>
            <a:ext cx="5042263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1999" y="178979"/>
            <a:ext cx="306977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again…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605" y="5254046"/>
            <a:ext cx="598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driver drives a bus.</a:t>
            </a:r>
          </a:p>
        </p:txBody>
      </p:sp>
    </p:spTree>
    <p:extLst>
      <p:ext uri="{BB962C8B-B14F-4D97-AF65-F5344CB8AC3E}">
        <p14:creationId xmlns:p14="http://schemas.microsoft.com/office/powerpoint/2010/main" val="40545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1999" y="178979"/>
            <a:ext cx="306977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again…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8218" y="4926927"/>
            <a:ext cx="715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teacher teaches at school.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3" y="927464"/>
            <a:ext cx="6962501" cy="376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3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10602" y="127597"/>
            <a:ext cx="12048308" cy="6673672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 flipH="1">
            <a:off x="11155679" y="157479"/>
            <a:ext cx="903231" cy="61323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7" y="248920"/>
            <a:ext cx="2358375" cy="1590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7" y="1997378"/>
            <a:ext cx="2358375" cy="1467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7" y="3617513"/>
            <a:ext cx="2358375" cy="1438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7" y="5264097"/>
            <a:ext cx="2358375" cy="138131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555017" y="1043707"/>
            <a:ext cx="6426925" cy="7053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driver drives a bus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98125" y="2659361"/>
            <a:ext cx="6426925" cy="7053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2 .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teacher teaches at school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98126" y="4336751"/>
            <a:ext cx="6426925" cy="7053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3 .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cobbler mends shoes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98126" y="5840887"/>
            <a:ext cx="6426925" cy="7053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tailor makes clothes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7807" y="3228871"/>
            <a:ext cx="899638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match with the picture and write the correct number in the box.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211" y="4348051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12084" y="1071153"/>
            <a:ext cx="235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50820" y="2677886"/>
            <a:ext cx="48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93857" y="5814585"/>
            <a:ext cx="875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52 1.85185E-6 C 0.02279 -0.01482 -0.09206 -0.10371 -0.06862 -0.11806 C -0.05378 -0.12801 -0.08945 -0.17801 -0.10456 -0.22037 C -0.11953 -0.26227 -0.17318 -0.37963 -0.15859 -0.36968 C -0.13516 -0.35533 -0.23073 -0.49144 -0.20729 -0.47685 " pathEditMode="relative" rAng="0" ptsTypes="AAAAA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27 4.81481E-6 C 0.0414 4.81481E-6 -0.20925 -0.09862 -0.23308 -0.15163 C -0.25691 -0.2051 -0.14336 -0.26436 -0.14336 -0.32038 C -0.14336 -0.36204 -0.22058 -0.40741 -0.22058 -0.44862 " pathEditMode="relative" rAng="0" ptsTypes="AA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9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3.7037E-7 L -0.18646 0.458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45833E-6 3.7037E-7 C -1.45833E-6 -0.03472 0.06185 0.07153 0.06615 0.12361 C 0.07031 0.17569 0.05313 0.27616 0.02526 0.31296 C -0.00273 0.34977 -0.13633 0.34468 -0.1013 0.34468 C -0.06745 0.34468 -0.19778 0.51366 -0.19778 0.47847 " pathEditMode="relative" rAng="0" ptsTypes="AAAAA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3004455" y="1018902"/>
            <a:ext cx="6074229" cy="4637314"/>
          </a:xfrm>
          <a:prstGeom prst="hear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en-US" sz="5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</a:rPr>
              <a:t>Thanks to all for your great attentions.</a:t>
            </a:r>
            <a:endParaRPr lang="en-US" sz="54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4" y="1219200"/>
            <a:ext cx="8548914" cy="44849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i="1" dirty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32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Contacts:</a:t>
            </a:r>
          </a:p>
          <a:p>
            <a:pPr algn="ctr"/>
            <a:endParaRPr lang="en-US" sz="2400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3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21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3-4</a:t>
            </a:r>
          </a:p>
          <a:p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39</a:t>
            </a:r>
          </a:p>
          <a:p>
            <a:endParaRPr lang="en-US" sz="2400" i="1" dirty="0">
              <a:ln w="0"/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313" y="2225840"/>
            <a:ext cx="2597831" cy="305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8436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01600" y="101597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4249000" y="201177"/>
            <a:ext cx="4312183" cy="675673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-Shape 6"/>
          <p:cNvSpPr/>
          <p:nvPr/>
        </p:nvSpPr>
        <p:spPr>
          <a:xfrm>
            <a:off x="487248" y="366392"/>
            <a:ext cx="10288073" cy="2189408"/>
          </a:xfrm>
          <a:prstGeom prst="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1.1.1 Repeat words, phrases and sentences after the teacher with proper sound and        						stress.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065" y="-7097"/>
            <a:ext cx="347730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05436" y="1860339"/>
            <a:ext cx="463640" cy="23993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/>
        </p:nvSpPr>
        <p:spPr>
          <a:xfrm>
            <a:off x="1337256" y="2674040"/>
            <a:ext cx="10135673" cy="2018552"/>
          </a:xfrm>
          <a:prstGeom prst="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1.4.1 Read and match words and sentences with pictures.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7408" y="2583887"/>
            <a:ext cx="319826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</a:t>
            </a: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  <a:p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811629" y="4174895"/>
            <a:ext cx="789904" cy="27858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>
            <a:off x="1863147" y="4984512"/>
            <a:ext cx="10135673" cy="1586252"/>
          </a:xfrm>
          <a:prstGeom prst="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3.1.2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write words, phrases and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sentences using non-cursive small 						letters .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3299" y="4758276"/>
            <a:ext cx="319826" cy="20313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350399" y="5911398"/>
            <a:ext cx="789904" cy="27858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9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3868057" y="323535"/>
            <a:ext cx="4455886" cy="856343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Hello Students.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today?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030459" y="1523997"/>
            <a:ext cx="6244169" cy="3156600"/>
          </a:xfrm>
          <a:prstGeom prst="cloud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6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r6Oxqyd5qUw">
            <a:hlinkClick r:id="" action="ppaction://ole?verb=0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8880" y="1405890"/>
            <a:ext cx="7223760" cy="4063365"/>
          </a:xfrm>
          <a:prstGeom prst="verticalScroll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828869" y="284347"/>
            <a:ext cx="4455886" cy="856343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Lets see a video.</a:t>
            </a:r>
            <a:endParaRPr lang="en-US" sz="28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 flipH="1">
            <a:off x="120277" y="117563"/>
            <a:ext cx="11988800" cy="664754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32" y="811186"/>
            <a:ext cx="3841019" cy="384912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42" y="988200"/>
            <a:ext cx="3844140" cy="367210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74831" y="5353929"/>
            <a:ext cx="7119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he/she do?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72" y="811187"/>
            <a:ext cx="4109479" cy="38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907178" y="166781"/>
            <a:ext cx="9483633" cy="856343"/>
          </a:xfrm>
          <a:custGeom>
            <a:avLst/>
            <a:gdLst>
              <a:gd name="connsiteX0" fmla="*/ 0 w 8530045"/>
              <a:gd name="connsiteY0" fmla="*/ 142724 h 856343"/>
              <a:gd name="connsiteX1" fmla="*/ 142724 w 8530045"/>
              <a:gd name="connsiteY1" fmla="*/ 0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30045"/>
              <a:gd name="connsiteY0" fmla="*/ 142724 h 856343"/>
              <a:gd name="connsiteX1" fmla="*/ 208038 w 8530045"/>
              <a:gd name="connsiteY1" fmla="*/ 222068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82296"/>
              <a:gd name="connsiteY0" fmla="*/ 64347 h 856343"/>
              <a:gd name="connsiteX1" fmla="*/ 260289 w 8582296"/>
              <a:gd name="connsiteY1" fmla="*/ 222068 h 856343"/>
              <a:gd name="connsiteX2" fmla="*/ 8439572 w 8582296"/>
              <a:gd name="connsiteY2" fmla="*/ 0 h 856343"/>
              <a:gd name="connsiteX3" fmla="*/ 8582296 w 8582296"/>
              <a:gd name="connsiteY3" fmla="*/ 142724 h 856343"/>
              <a:gd name="connsiteX4" fmla="*/ 8582296 w 8582296"/>
              <a:gd name="connsiteY4" fmla="*/ 713619 h 856343"/>
              <a:gd name="connsiteX5" fmla="*/ 8439572 w 8582296"/>
              <a:gd name="connsiteY5" fmla="*/ 856343 h 856343"/>
              <a:gd name="connsiteX6" fmla="*/ 194975 w 8582296"/>
              <a:gd name="connsiteY6" fmla="*/ 856343 h 856343"/>
              <a:gd name="connsiteX7" fmla="*/ 52251 w 8582296"/>
              <a:gd name="connsiteY7" fmla="*/ 713619 h 856343"/>
              <a:gd name="connsiteX8" fmla="*/ 0 w 8582296"/>
              <a:gd name="connsiteY8" fmla="*/ 64347 h 856343"/>
              <a:gd name="connsiteX0" fmla="*/ 0 w 8778239"/>
              <a:gd name="connsiteY0" fmla="*/ 64347 h 856343"/>
              <a:gd name="connsiteX1" fmla="*/ 260289 w 8778239"/>
              <a:gd name="connsiteY1" fmla="*/ 222068 h 856343"/>
              <a:gd name="connsiteX2" fmla="*/ 8439572 w 8778239"/>
              <a:gd name="connsiteY2" fmla="*/ 0 h 856343"/>
              <a:gd name="connsiteX3" fmla="*/ 8778239 w 8778239"/>
              <a:gd name="connsiteY3" fmla="*/ 155787 h 856343"/>
              <a:gd name="connsiteX4" fmla="*/ 8582296 w 8778239"/>
              <a:gd name="connsiteY4" fmla="*/ 713619 h 856343"/>
              <a:gd name="connsiteX5" fmla="*/ 8439572 w 8778239"/>
              <a:gd name="connsiteY5" fmla="*/ 856343 h 856343"/>
              <a:gd name="connsiteX6" fmla="*/ 194975 w 8778239"/>
              <a:gd name="connsiteY6" fmla="*/ 856343 h 856343"/>
              <a:gd name="connsiteX7" fmla="*/ 52251 w 8778239"/>
              <a:gd name="connsiteY7" fmla="*/ 713619 h 856343"/>
              <a:gd name="connsiteX8" fmla="*/ 0 w 8778239"/>
              <a:gd name="connsiteY8" fmla="*/ 64347 h 8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8239" h="856343">
                <a:moveTo>
                  <a:pt x="0" y="64347"/>
                </a:moveTo>
                <a:cubicBezTo>
                  <a:pt x="0" y="-14477"/>
                  <a:pt x="181465" y="222068"/>
                  <a:pt x="260289" y="222068"/>
                </a:cubicBezTo>
                <a:cubicBezTo>
                  <a:pt x="3008488" y="222068"/>
                  <a:pt x="5691373" y="0"/>
                  <a:pt x="8439572" y="0"/>
                </a:cubicBezTo>
                <a:cubicBezTo>
                  <a:pt x="8518396" y="0"/>
                  <a:pt x="8778239" y="76963"/>
                  <a:pt x="8778239" y="155787"/>
                </a:cubicBezTo>
                <a:lnTo>
                  <a:pt x="8582296" y="713619"/>
                </a:lnTo>
                <a:cubicBezTo>
                  <a:pt x="8582296" y="792443"/>
                  <a:pt x="8518396" y="856343"/>
                  <a:pt x="8439572" y="856343"/>
                </a:cubicBezTo>
                <a:lnTo>
                  <a:pt x="194975" y="856343"/>
                </a:lnTo>
                <a:cubicBezTo>
                  <a:pt x="116151" y="856343"/>
                  <a:pt x="52251" y="792443"/>
                  <a:pt x="52251" y="713619"/>
                </a:cubicBezTo>
                <a:lnTo>
                  <a:pt x="0" y="643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textbook page at 39 and see the pictures in activity 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209" y="5783317"/>
            <a:ext cx="10945579" cy="705187"/>
          </a:xfrm>
          <a:custGeom>
            <a:avLst/>
            <a:gdLst>
              <a:gd name="connsiteX0" fmla="*/ 0 w 10527568"/>
              <a:gd name="connsiteY0" fmla="*/ 0 h 646331"/>
              <a:gd name="connsiteX1" fmla="*/ 10527568 w 10527568"/>
              <a:gd name="connsiteY1" fmla="*/ 0 h 646331"/>
              <a:gd name="connsiteX2" fmla="*/ 10527568 w 10527568"/>
              <a:gd name="connsiteY2" fmla="*/ 646331 h 646331"/>
              <a:gd name="connsiteX3" fmla="*/ 0 w 10527568"/>
              <a:gd name="connsiteY3" fmla="*/ 646331 h 646331"/>
              <a:gd name="connsiteX4" fmla="*/ 0 w 10527568"/>
              <a:gd name="connsiteY4" fmla="*/ 0 h 646331"/>
              <a:gd name="connsiteX0" fmla="*/ 0 w 10958642"/>
              <a:gd name="connsiteY0" fmla="*/ 0 h 646331"/>
              <a:gd name="connsiteX1" fmla="*/ 10958642 w 10958642"/>
              <a:gd name="connsiteY1" fmla="*/ 0 h 646331"/>
              <a:gd name="connsiteX2" fmla="*/ 10958642 w 10958642"/>
              <a:gd name="connsiteY2" fmla="*/ 646331 h 646331"/>
              <a:gd name="connsiteX3" fmla="*/ 431074 w 10958642"/>
              <a:gd name="connsiteY3" fmla="*/ 646331 h 646331"/>
              <a:gd name="connsiteX4" fmla="*/ 0 w 10958642"/>
              <a:gd name="connsiteY4" fmla="*/ 0 h 646331"/>
              <a:gd name="connsiteX0" fmla="*/ 0 w 10958642"/>
              <a:gd name="connsiteY0" fmla="*/ 143691 h 790022"/>
              <a:gd name="connsiteX1" fmla="*/ 10945579 w 10958642"/>
              <a:gd name="connsiteY1" fmla="*/ 0 h 790022"/>
              <a:gd name="connsiteX2" fmla="*/ 10958642 w 10958642"/>
              <a:gd name="connsiteY2" fmla="*/ 790022 h 790022"/>
              <a:gd name="connsiteX3" fmla="*/ 431074 w 10958642"/>
              <a:gd name="connsiteY3" fmla="*/ 790022 h 790022"/>
              <a:gd name="connsiteX4" fmla="*/ 0 w 10958642"/>
              <a:gd name="connsiteY4" fmla="*/ 143691 h 790022"/>
              <a:gd name="connsiteX0" fmla="*/ 0 w 10958642"/>
              <a:gd name="connsiteY0" fmla="*/ 26125 h 672456"/>
              <a:gd name="connsiteX1" fmla="*/ 10945579 w 10958642"/>
              <a:gd name="connsiteY1" fmla="*/ 0 h 672456"/>
              <a:gd name="connsiteX2" fmla="*/ 10958642 w 10958642"/>
              <a:gd name="connsiteY2" fmla="*/ 672456 h 672456"/>
              <a:gd name="connsiteX3" fmla="*/ 431074 w 10958642"/>
              <a:gd name="connsiteY3" fmla="*/ 672456 h 672456"/>
              <a:gd name="connsiteX4" fmla="*/ 0 w 10958642"/>
              <a:gd name="connsiteY4" fmla="*/ 26125 h 672456"/>
              <a:gd name="connsiteX0" fmla="*/ 0 w 10958642"/>
              <a:gd name="connsiteY0" fmla="*/ 26125 h 869850"/>
              <a:gd name="connsiteX1" fmla="*/ 10945579 w 10958642"/>
              <a:gd name="connsiteY1" fmla="*/ 0 h 869850"/>
              <a:gd name="connsiteX2" fmla="*/ 10958642 w 10958642"/>
              <a:gd name="connsiteY2" fmla="*/ 672456 h 869850"/>
              <a:gd name="connsiteX3" fmla="*/ 431074 w 10958642"/>
              <a:gd name="connsiteY3" fmla="*/ 672456 h 869850"/>
              <a:gd name="connsiteX4" fmla="*/ 0 w 10958642"/>
              <a:gd name="connsiteY4" fmla="*/ 26125 h 869850"/>
              <a:gd name="connsiteX0" fmla="*/ 0 w 10945579"/>
              <a:gd name="connsiteY0" fmla="*/ 26125 h 741590"/>
              <a:gd name="connsiteX1" fmla="*/ 10945579 w 10945579"/>
              <a:gd name="connsiteY1" fmla="*/ 0 h 741590"/>
              <a:gd name="connsiteX2" fmla="*/ 10919454 w 10945579"/>
              <a:gd name="connsiteY2" fmla="*/ 476513 h 741590"/>
              <a:gd name="connsiteX3" fmla="*/ 431074 w 10945579"/>
              <a:gd name="connsiteY3" fmla="*/ 672456 h 741590"/>
              <a:gd name="connsiteX4" fmla="*/ 0 w 10945579"/>
              <a:gd name="connsiteY4" fmla="*/ 26125 h 741590"/>
              <a:gd name="connsiteX0" fmla="*/ 0 w 10945579"/>
              <a:gd name="connsiteY0" fmla="*/ 26125 h 705187"/>
              <a:gd name="connsiteX1" fmla="*/ 10945579 w 10945579"/>
              <a:gd name="connsiteY1" fmla="*/ 0 h 705187"/>
              <a:gd name="connsiteX2" fmla="*/ 10919454 w 10945579"/>
              <a:gd name="connsiteY2" fmla="*/ 476513 h 705187"/>
              <a:gd name="connsiteX3" fmla="*/ 431074 w 10945579"/>
              <a:gd name="connsiteY3" fmla="*/ 581016 h 705187"/>
              <a:gd name="connsiteX4" fmla="*/ 0 w 10945579"/>
              <a:gd name="connsiteY4" fmla="*/ 26125 h 7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5579" h="705187">
                <a:moveTo>
                  <a:pt x="0" y="26125"/>
                </a:moveTo>
                <a:lnTo>
                  <a:pt x="10945579" y="0"/>
                </a:lnTo>
                <a:lnTo>
                  <a:pt x="10919454" y="476513"/>
                </a:lnTo>
                <a:cubicBezTo>
                  <a:pt x="7423328" y="920650"/>
                  <a:pt x="3940263" y="581016"/>
                  <a:pt x="431074" y="581016"/>
                </a:cubicBezTo>
                <a:lnTo>
                  <a:pt x="0" y="261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pictures? What does he/she do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74" y="1124721"/>
            <a:ext cx="10300051" cy="3004457"/>
          </a:xfrm>
          <a:prstGeom prst="rect">
            <a:avLst/>
          </a:prstGeom>
        </p:spPr>
      </p:pic>
      <p:sp>
        <p:nvSpPr>
          <p:cNvPr id="13" name="Flowchart: Alternate Process 4"/>
          <p:cNvSpPr/>
          <p:nvPr/>
        </p:nvSpPr>
        <p:spPr>
          <a:xfrm>
            <a:off x="1110343" y="3853542"/>
            <a:ext cx="1562665" cy="849087"/>
          </a:xfrm>
          <a:custGeom>
            <a:avLst/>
            <a:gdLst>
              <a:gd name="connsiteX0" fmla="*/ 0 w 8530045"/>
              <a:gd name="connsiteY0" fmla="*/ 142724 h 856343"/>
              <a:gd name="connsiteX1" fmla="*/ 142724 w 8530045"/>
              <a:gd name="connsiteY1" fmla="*/ 0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30045"/>
              <a:gd name="connsiteY0" fmla="*/ 142724 h 856343"/>
              <a:gd name="connsiteX1" fmla="*/ 208038 w 8530045"/>
              <a:gd name="connsiteY1" fmla="*/ 222068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82296"/>
              <a:gd name="connsiteY0" fmla="*/ 64347 h 856343"/>
              <a:gd name="connsiteX1" fmla="*/ 260289 w 8582296"/>
              <a:gd name="connsiteY1" fmla="*/ 222068 h 856343"/>
              <a:gd name="connsiteX2" fmla="*/ 8439572 w 8582296"/>
              <a:gd name="connsiteY2" fmla="*/ 0 h 856343"/>
              <a:gd name="connsiteX3" fmla="*/ 8582296 w 8582296"/>
              <a:gd name="connsiteY3" fmla="*/ 142724 h 856343"/>
              <a:gd name="connsiteX4" fmla="*/ 8582296 w 8582296"/>
              <a:gd name="connsiteY4" fmla="*/ 713619 h 856343"/>
              <a:gd name="connsiteX5" fmla="*/ 8439572 w 8582296"/>
              <a:gd name="connsiteY5" fmla="*/ 856343 h 856343"/>
              <a:gd name="connsiteX6" fmla="*/ 194975 w 8582296"/>
              <a:gd name="connsiteY6" fmla="*/ 856343 h 856343"/>
              <a:gd name="connsiteX7" fmla="*/ 52251 w 8582296"/>
              <a:gd name="connsiteY7" fmla="*/ 713619 h 856343"/>
              <a:gd name="connsiteX8" fmla="*/ 0 w 8582296"/>
              <a:gd name="connsiteY8" fmla="*/ 64347 h 856343"/>
              <a:gd name="connsiteX0" fmla="*/ 0 w 8778239"/>
              <a:gd name="connsiteY0" fmla="*/ 64347 h 856343"/>
              <a:gd name="connsiteX1" fmla="*/ 260289 w 8778239"/>
              <a:gd name="connsiteY1" fmla="*/ 222068 h 856343"/>
              <a:gd name="connsiteX2" fmla="*/ 8439572 w 8778239"/>
              <a:gd name="connsiteY2" fmla="*/ 0 h 856343"/>
              <a:gd name="connsiteX3" fmla="*/ 8778239 w 8778239"/>
              <a:gd name="connsiteY3" fmla="*/ 155787 h 856343"/>
              <a:gd name="connsiteX4" fmla="*/ 8582296 w 8778239"/>
              <a:gd name="connsiteY4" fmla="*/ 713619 h 856343"/>
              <a:gd name="connsiteX5" fmla="*/ 8439572 w 8778239"/>
              <a:gd name="connsiteY5" fmla="*/ 856343 h 856343"/>
              <a:gd name="connsiteX6" fmla="*/ 194975 w 8778239"/>
              <a:gd name="connsiteY6" fmla="*/ 856343 h 856343"/>
              <a:gd name="connsiteX7" fmla="*/ 52251 w 8778239"/>
              <a:gd name="connsiteY7" fmla="*/ 713619 h 856343"/>
              <a:gd name="connsiteX8" fmla="*/ 0 w 8778239"/>
              <a:gd name="connsiteY8" fmla="*/ 64347 h 856343"/>
              <a:gd name="connsiteX0" fmla="*/ 0 w 8778239"/>
              <a:gd name="connsiteY0" fmla="*/ 16083 h 808079"/>
              <a:gd name="connsiteX1" fmla="*/ 260289 w 8778239"/>
              <a:gd name="connsiteY1" fmla="*/ 173804 h 808079"/>
              <a:gd name="connsiteX2" fmla="*/ 7696582 w 8778239"/>
              <a:gd name="connsiteY2" fmla="*/ 291370 h 808079"/>
              <a:gd name="connsiteX3" fmla="*/ 8778239 w 8778239"/>
              <a:gd name="connsiteY3" fmla="*/ 107523 h 808079"/>
              <a:gd name="connsiteX4" fmla="*/ 8582296 w 8778239"/>
              <a:gd name="connsiteY4" fmla="*/ 665355 h 808079"/>
              <a:gd name="connsiteX5" fmla="*/ 8439572 w 8778239"/>
              <a:gd name="connsiteY5" fmla="*/ 808079 h 808079"/>
              <a:gd name="connsiteX6" fmla="*/ 194975 w 8778239"/>
              <a:gd name="connsiteY6" fmla="*/ 808079 h 808079"/>
              <a:gd name="connsiteX7" fmla="*/ 52251 w 8778239"/>
              <a:gd name="connsiteY7" fmla="*/ 665355 h 808079"/>
              <a:gd name="connsiteX8" fmla="*/ 0 w 8778239"/>
              <a:gd name="connsiteY8" fmla="*/ 16083 h 808079"/>
              <a:gd name="connsiteX0" fmla="*/ 773284 w 8725987"/>
              <a:gd name="connsiteY0" fmla="*/ 12663 h 883036"/>
              <a:gd name="connsiteX1" fmla="*/ 208037 w 8725987"/>
              <a:gd name="connsiteY1" fmla="*/ 248761 h 883036"/>
              <a:gd name="connsiteX2" fmla="*/ 7644330 w 8725987"/>
              <a:gd name="connsiteY2" fmla="*/ 366327 h 883036"/>
              <a:gd name="connsiteX3" fmla="*/ 8725987 w 8725987"/>
              <a:gd name="connsiteY3" fmla="*/ 182480 h 883036"/>
              <a:gd name="connsiteX4" fmla="*/ 8530044 w 8725987"/>
              <a:gd name="connsiteY4" fmla="*/ 740312 h 883036"/>
              <a:gd name="connsiteX5" fmla="*/ 8387320 w 8725987"/>
              <a:gd name="connsiteY5" fmla="*/ 883036 h 883036"/>
              <a:gd name="connsiteX6" fmla="*/ 142723 w 8725987"/>
              <a:gd name="connsiteY6" fmla="*/ 883036 h 883036"/>
              <a:gd name="connsiteX7" fmla="*/ -1 w 8725987"/>
              <a:gd name="connsiteY7" fmla="*/ 740312 h 883036"/>
              <a:gd name="connsiteX8" fmla="*/ 773284 w 8725987"/>
              <a:gd name="connsiteY8" fmla="*/ 12663 h 883036"/>
              <a:gd name="connsiteX0" fmla="*/ 773284 w 8530043"/>
              <a:gd name="connsiteY0" fmla="*/ 12663 h 883036"/>
              <a:gd name="connsiteX1" fmla="*/ 208037 w 8530043"/>
              <a:gd name="connsiteY1" fmla="*/ 248761 h 883036"/>
              <a:gd name="connsiteX2" fmla="*/ 7644330 w 8530043"/>
              <a:gd name="connsiteY2" fmla="*/ 366327 h 883036"/>
              <a:gd name="connsiteX3" fmla="*/ 7817896 w 8530043"/>
              <a:gd name="connsiteY3" fmla="*/ 38788 h 883036"/>
              <a:gd name="connsiteX4" fmla="*/ 8530044 w 8530043"/>
              <a:gd name="connsiteY4" fmla="*/ 740312 h 883036"/>
              <a:gd name="connsiteX5" fmla="*/ 8387320 w 8530043"/>
              <a:gd name="connsiteY5" fmla="*/ 883036 h 883036"/>
              <a:gd name="connsiteX6" fmla="*/ 142723 w 8530043"/>
              <a:gd name="connsiteY6" fmla="*/ 883036 h 883036"/>
              <a:gd name="connsiteX7" fmla="*/ -1 w 8530043"/>
              <a:gd name="connsiteY7" fmla="*/ 740312 h 883036"/>
              <a:gd name="connsiteX8" fmla="*/ 773284 w 8530043"/>
              <a:gd name="connsiteY8" fmla="*/ 12663 h 8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0043" h="883036">
                <a:moveTo>
                  <a:pt x="773284" y="12663"/>
                </a:moveTo>
                <a:cubicBezTo>
                  <a:pt x="773284" y="-66161"/>
                  <a:pt x="129213" y="248761"/>
                  <a:pt x="208037" y="248761"/>
                </a:cubicBezTo>
                <a:cubicBezTo>
                  <a:pt x="2956236" y="248761"/>
                  <a:pt x="4896131" y="366327"/>
                  <a:pt x="7644330" y="366327"/>
                </a:cubicBezTo>
                <a:cubicBezTo>
                  <a:pt x="7723154" y="366327"/>
                  <a:pt x="7817896" y="-40036"/>
                  <a:pt x="7817896" y="38788"/>
                </a:cubicBezTo>
                <a:lnTo>
                  <a:pt x="8530044" y="740312"/>
                </a:lnTo>
                <a:cubicBezTo>
                  <a:pt x="8530044" y="819136"/>
                  <a:pt x="8466144" y="883036"/>
                  <a:pt x="8387320" y="883036"/>
                </a:cubicBezTo>
                <a:lnTo>
                  <a:pt x="142723" y="883036"/>
                </a:lnTo>
                <a:cubicBezTo>
                  <a:pt x="63899" y="883036"/>
                  <a:pt x="-1" y="819136"/>
                  <a:pt x="-1" y="740312"/>
                </a:cubicBezTo>
                <a:lnTo>
                  <a:pt x="773284" y="12663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Cobbler</a:t>
            </a:r>
          </a:p>
        </p:txBody>
      </p:sp>
      <p:sp>
        <p:nvSpPr>
          <p:cNvPr id="14" name="Flowchart: Alternate Process 4"/>
          <p:cNvSpPr/>
          <p:nvPr/>
        </p:nvSpPr>
        <p:spPr>
          <a:xfrm>
            <a:off x="3945512" y="4118656"/>
            <a:ext cx="1562665" cy="849087"/>
          </a:xfrm>
          <a:custGeom>
            <a:avLst/>
            <a:gdLst>
              <a:gd name="connsiteX0" fmla="*/ 0 w 8530045"/>
              <a:gd name="connsiteY0" fmla="*/ 142724 h 856343"/>
              <a:gd name="connsiteX1" fmla="*/ 142724 w 8530045"/>
              <a:gd name="connsiteY1" fmla="*/ 0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30045"/>
              <a:gd name="connsiteY0" fmla="*/ 142724 h 856343"/>
              <a:gd name="connsiteX1" fmla="*/ 208038 w 8530045"/>
              <a:gd name="connsiteY1" fmla="*/ 222068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82296"/>
              <a:gd name="connsiteY0" fmla="*/ 64347 h 856343"/>
              <a:gd name="connsiteX1" fmla="*/ 260289 w 8582296"/>
              <a:gd name="connsiteY1" fmla="*/ 222068 h 856343"/>
              <a:gd name="connsiteX2" fmla="*/ 8439572 w 8582296"/>
              <a:gd name="connsiteY2" fmla="*/ 0 h 856343"/>
              <a:gd name="connsiteX3" fmla="*/ 8582296 w 8582296"/>
              <a:gd name="connsiteY3" fmla="*/ 142724 h 856343"/>
              <a:gd name="connsiteX4" fmla="*/ 8582296 w 8582296"/>
              <a:gd name="connsiteY4" fmla="*/ 713619 h 856343"/>
              <a:gd name="connsiteX5" fmla="*/ 8439572 w 8582296"/>
              <a:gd name="connsiteY5" fmla="*/ 856343 h 856343"/>
              <a:gd name="connsiteX6" fmla="*/ 194975 w 8582296"/>
              <a:gd name="connsiteY6" fmla="*/ 856343 h 856343"/>
              <a:gd name="connsiteX7" fmla="*/ 52251 w 8582296"/>
              <a:gd name="connsiteY7" fmla="*/ 713619 h 856343"/>
              <a:gd name="connsiteX8" fmla="*/ 0 w 8582296"/>
              <a:gd name="connsiteY8" fmla="*/ 64347 h 856343"/>
              <a:gd name="connsiteX0" fmla="*/ 0 w 8778239"/>
              <a:gd name="connsiteY0" fmla="*/ 64347 h 856343"/>
              <a:gd name="connsiteX1" fmla="*/ 260289 w 8778239"/>
              <a:gd name="connsiteY1" fmla="*/ 222068 h 856343"/>
              <a:gd name="connsiteX2" fmla="*/ 8439572 w 8778239"/>
              <a:gd name="connsiteY2" fmla="*/ 0 h 856343"/>
              <a:gd name="connsiteX3" fmla="*/ 8778239 w 8778239"/>
              <a:gd name="connsiteY3" fmla="*/ 155787 h 856343"/>
              <a:gd name="connsiteX4" fmla="*/ 8582296 w 8778239"/>
              <a:gd name="connsiteY4" fmla="*/ 713619 h 856343"/>
              <a:gd name="connsiteX5" fmla="*/ 8439572 w 8778239"/>
              <a:gd name="connsiteY5" fmla="*/ 856343 h 856343"/>
              <a:gd name="connsiteX6" fmla="*/ 194975 w 8778239"/>
              <a:gd name="connsiteY6" fmla="*/ 856343 h 856343"/>
              <a:gd name="connsiteX7" fmla="*/ 52251 w 8778239"/>
              <a:gd name="connsiteY7" fmla="*/ 713619 h 856343"/>
              <a:gd name="connsiteX8" fmla="*/ 0 w 8778239"/>
              <a:gd name="connsiteY8" fmla="*/ 64347 h 856343"/>
              <a:gd name="connsiteX0" fmla="*/ 0 w 8778239"/>
              <a:gd name="connsiteY0" fmla="*/ 16083 h 808079"/>
              <a:gd name="connsiteX1" fmla="*/ 260289 w 8778239"/>
              <a:gd name="connsiteY1" fmla="*/ 173804 h 808079"/>
              <a:gd name="connsiteX2" fmla="*/ 7696582 w 8778239"/>
              <a:gd name="connsiteY2" fmla="*/ 291370 h 808079"/>
              <a:gd name="connsiteX3" fmla="*/ 8778239 w 8778239"/>
              <a:gd name="connsiteY3" fmla="*/ 107523 h 808079"/>
              <a:gd name="connsiteX4" fmla="*/ 8582296 w 8778239"/>
              <a:gd name="connsiteY4" fmla="*/ 665355 h 808079"/>
              <a:gd name="connsiteX5" fmla="*/ 8439572 w 8778239"/>
              <a:gd name="connsiteY5" fmla="*/ 808079 h 808079"/>
              <a:gd name="connsiteX6" fmla="*/ 194975 w 8778239"/>
              <a:gd name="connsiteY6" fmla="*/ 808079 h 808079"/>
              <a:gd name="connsiteX7" fmla="*/ 52251 w 8778239"/>
              <a:gd name="connsiteY7" fmla="*/ 665355 h 808079"/>
              <a:gd name="connsiteX8" fmla="*/ 0 w 8778239"/>
              <a:gd name="connsiteY8" fmla="*/ 16083 h 808079"/>
              <a:gd name="connsiteX0" fmla="*/ 773284 w 8725987"/>
              <a:gd name="connsiteY0" fmla="*/ 12663 h 883036"/>
              <a:gd name="connsiteX1" fmla="*/ 208037 w 8725987"/>
              <a:gd name="connsiteY1" fmla="*/ 248761 h 883036"/>
              <a:gd name="connsiteX2" fmla="*/ 7644330 w 8725987"/>
              <a:gd name="connsiteY2" fmla="*/ 366327 h 883036"/>
              <a:gd name="connsiteX3" fmla="*/ 8725987 w 8725987"/>
              <a:gd name="connsiteY3" fmla="*/ 182480 h 883036"/>
              <a:gd name="connsiteX4" fmla="*/ 8530044 w 8725987"/>
              <a:gd name="connsiteY4" fmla="*/ 740312 h 883036"/>
              <a:gd name="connsiteX5" fmla="*/ 8387320 w 8725987"/>
              <a:gd name="connsiteY5" fmla="*/ 883036 h 883036"/>
              <a:gd name="connsiteX6" fmla="*/ 142723 w 8725987"/>
              <a:gd name="connsiteY6" fmla="*/ 883036 h 883036"/>
              <a:gd name="connsiteX7" fmla="*/ -1 w 8725987"/>
              <a:gd name="connsiteY7" fmla="*/ 740312 h 883036"/>
              <a:gd name="connsiteX8" fmla="*/ 773284 w 8725987"/>
              <a:gd name="connsiteY8" fmla="*/ 12663 h 883036"/>
              <a:gd name="connsiteX0" fmla="*/ 773284 w 8530043"/>
              <a:gd name="connsiteY0" fmla="*/ 12663 h 883036"/>
              <a:gd name="connsiteX1" fmla="*/ 208037 w 8530043"/>
              <a:gd name="connsiteY1" fmla="*/ 248761 h 883036"/>
              <a:gd name="connsiteX2" fmla="*/ 7644330 w 8530043"/>
              <a:gd name="connsiteY2" fmla="*/ 366327 h 883036"/>
              <a:gd name="connsiteX3" fmla="*/ 7817896 w 8530043"/>
              <a:gd name="connsiteY3" fmla="*/ 38788 h 883036"/>
              <a:gd name="connsiteX4" fmla="*/ 8530044 w 8530043"/>
              <a:gd name="connsiteY4" fmla="*/ 740312 h 883036"/>
              <a:gd name="connsiteX5" fmla="*/ 8387320 w 8530043"/>
              <a:gd name="connsiteY5" fmla="*/ 883036 h 883036"/>
              <a:gd name="connsiteX6" fmla="*/ 142723 w 8530043"/>
              <a:gd name="connsiteY6" fmla="*/ 883036 h 883036"/>
              <a:gd name="connsiteX7" fmla="*/ -1 w 8530043"/>
              <a:gd name="connsiteY7" fmla="*/ 740312 h 883036"/>
              <a:gd name="connsiteX8" fmla="*/ 773284 w 8530043"/>
              <a:gd name="connsiteY8" fmla="*/ 12663 h 8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0043" h="883036">
                <a:moveTo>
                  <a:pt x="773284" y="12663"/>
                </a:moveTo>
                <a:cubicBezTo>
                  <a:pt x="773284" y="-66161"/>
                  <a:pt x="129213" y="248761"/>
                  <a:pt x="208037" y="248761"/>
                </a:cubicBezTo>
                <a:cubicBezTo>
                  <a:pt x="2956236" y="248761"/>
                  <a:pt x="4896131" y="366327"/>
                  <a:pt x="7644330" y="366327"/>
                </a:cubicBezTo>
                <a:cubicBezTo>
                  <a:pt x="7723154" y="366327"/>
                  <a:pt x="7817896" y="-40036"/>
                  <a:pt x="7817896" y="38788"/>
                </a:cubicBezTo>
                <a:lnTo>
                  <a:pt x="8530044" y="740312"/>
                </a:lnTo>
                <a:cubicBezTo>
                  <a:pt x="8530044" y="819136"/>
                  <a:pt x="8466144" y="883036"/>
                  <a:pt x="8387320" y="883036"/>
                </a:cubicBezTo>
                <a:lnTo>
                  <a:pt x="142723" y="883036"/>
                </a:lnTo>
                <a:cubicBezTo>
                  <a:pt x="63899" y="883036"/>
                  <a:pt x="-1" y="819136"/>
                  <a:pt x="-1" y="740312"/>
                </a:cubicBezTo>
                <a:lnTo>
                  <a:pt x="773284" y="12663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Tailor</a:t>
            </a:r>
          </a:p>
        </p:txBody>
      </p:sp>
      <p:sp>
        <p:nvSpPr>
          <p:cNvPr id="15" name="Flowchart: Alternate Process 4"/>
          <p:cNvSpPr/>
          <p:nvPr/>
        </p:nvSpPr>
        <p:spPr>
          <a:xfrm>
            <a:off x="6312441" y="4175761"/>
            <a:ext cx="1562665" cy="849087"/>
          </a:xfrm>
          <a:custGeom>
            <a:avLst/>
            <a:gdLst>
              <a:gd name="connsiteX0" fmla="*/ 0 w 8530045"/>
              <a:gd name="connsiteY0" fmla="*/ 142724 h 856343"/>
              <a:gd name="connsiteX1" fmla="*/ 142724 w 8530045"/>
              <a:gd name="connsiteY1" fmla="*/ 0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30045"/>
              <a:gd name="connsiteY0" fmla="*/ 142724 h 856343"/>
              <a:gd name="connsiteX1" fmla="*/ 208038 w 8530045"/>
              <a:gd name="connsiteY1" fmla="*/ 222068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82296"/>
              <a:gd name="connsiteY0" fmla="*/ 64347 h 856343"/>
              <a:gd name="connsiteX1" fmla="*/ 260289 w 8582296"/>
              <a:gd name="connsiteY1" fmla="*/ 222068 h 856343"/>
              <a:gd name="connsiteX2" fmla="*/ 8439572 w 8582296"/>
              <a:gd name="connsiteY2" fmla="*/ 0 h 856343"/>
              <a:gd name="connsiteX3" fmla="*/ 8582296 w 8582296"/>
              <a:gd name="connsiteY3" fmla="*/ 142724 h 856343"/>
              <a:gd name="connsiteX4" fmla="*/ 8582296 w 8582296"/>
              <a:gd name="connsiteY4" fmla="*/ 713619 h 856343"/>
              <a:gd name="connsiteX5" fmla="*/ 8439572 w 8582296"/>
              <a:gd name="connsiteY5" fmla="*/ 856343 h 856343"/>
              <a:gd name="connsiteX6" fmla="*/ 194975 w 8582296"/>
              <a:gd name="connsiteY6" fmla="*/ 856343 h 856343"/>
              <a:gd name="connsiteX7" fmla="*/ 52251 w 8582296"/>
              <a:gd name="connsiteY7" fmla="*/ 713619 h 856343"/>
              <a:gd name="connsiteX8" fmla="*/ 0 w 8582296"/>
              <a:gd name="connsiteY8" fmla="*/ 64347 h 856343"/>
              <a:gd name="connsiteX0" fmla="*/ 0 w 8778239"/>
              <a:gd name="connsiteY0" fmla="*/ 64347 h 856343"/>
              <a:gd name="connsiteX1" fmla="*/ 260289 w 8778239"/>
              <a:gd name="connsiteY1" fmla="*/ 222068 h 856343"/>
              <a:gd name="connsiteX2" fmla="*/ 8439572 w 8778239"/>
              <a:gd name="connsiteY2" fmla="*/ 0 h 856343"/>
              <a:gd name="connsiteX3" fmla="*/ 8778239 w 8778239"/>
              <a:gd name="connsiteY3" fmla="*/ 155787 h 856343"/>
              <a:gd name="connsiteX4" fmla="*/ 8582296 w 8778239"/>
              <a:gd name="connsiteY4" fmla="*/ 713619 h 856343"/>
              <a:gd name="connsiteX5" fmla="*/ 8439572 w 8778239"/>
              <a:gd name="connsiteY5" fmla="*/ 856343 h 856343"/>
              <a:gd name="connsiteX6" fmla="*/ 194975 w 8778239"/>
              <a:gd name="connsiteY6" fmla="*/ 856343 h 856343"/>
              <a:gd name="connsiteX7" fmla="*/ 52251 w 8778239"/>
              <a:gd name="connsiteY7" fmla="*/ 713619 h 856343"/>
              <a:gd name="connsiteX8" fmla="*/ 0 w 8778239"/>
              <a:gd name="connsiteY8" fmla="*/ 64347 h 856343"/>
              <a:gd name="connsiteX0" fmla="*/ 0 w 8778239"/>
              <a:gd name="connsiteY0" fmla="*/ 16083 h 808079"/>
              <a:gd name="connsiteX1" fmla="*/ 260289 w 8778239"/>
              <a:gd name="connsiteY1" fmla="*/ 173804 h 808079"/>
              <a:gd name="connsiteX2" fmla="*/ 7696582 w 8778239"/>
              <a:gd name="connsiteY2" fmla="*/ 291370 h 808079"/>
              <a:gd name="connsiteX3" fmla="*/ 8778239 w 8778239"/>
              <a:gd name="connsiteY3" fmla="*/ 107523 h 808079"/>
              <a:gd name="connsiteX4" fmla="*/ 8582296 w 8778239"/>
              <a:gd name="connsiteY4" fmla="*/ 665355 h 808079"/>
              <a:gd name="connsiteX5" fmla="*/ 8439572 w 8778239"/>
              <a:gd name="connsiteY5" fmla="*/ 808079 h 808079"/>
              <a:gd name="connsiteX6" fmla="*/ 194975 w 8778239"/>
              <a:gd name="connsiteY6" fmla="*/ 808079 h 808079"/>
              <a:gd name="connsiteX7" fmla="*/ 52251 w 8778239"/>
              <a:gd name="connsiteY7" fmla="*/ 665355 h 808079"/>
              <a:gd name="connsiteX8" fmla="*/ 0 w 8778239"/>
              <a:gd name="connsiteY8" fmla="*/ 16083 h 808079"/>
              <a:gd name="connsiteX0" fmla="*/ 773284 w 8725987"/>
              <a:gd name="connsiteY0" fmla="*/ 12663 h 883036"/>
              <a:gd name="connsiteX1" fmla="*/ 208037 w 8725987"/>
              <a:gd name="connsiteY1" fmla="*/ 248761 h 883036"/>
              <a:gd name="connsiteX2" fmla="*/ 7644330 w 8725987"/>
              <a:gd name="connsiteY2" fmla="*/ 366327 h 883036"/>
              <a:gd name="connsiteX3" fmla="*/ 8725987 w 8725987"/>
              <a:gd name="connsiteY3" fmla="*/ 182480 h 883036"/>
              <a:gd name="connsiteX4" fmla="*/ 8530044 w 8725987"/>
              <a:gd name="connsiteY4" fmla="*/ 740312 h 883036"/>
              <a:gd name="connsiteX5" fmla="*/ 8387320 w 8725987"/>
              <a:gd name="connsiteY5" fmla="*/ 883036 h 883036"/>
              <a:gd name="connsiteX6" fmla="*/ 142723 w 8725987"/>
              <a:gd name="connsiteY6" fmla="*/ 883036 h 883036"/>
              <a:gd name="connsiteX7" fmla="*/ -1 w 8725987"/>
              <a:gd name="connsiteY7" fmla="*/ 740312 h 883036"/>
              <a:gd name="connsiteX8" fmla="*/ 773284 w 8725987"/>
              <a:gd name="connsiteY8" fmla="*/ 12663 h 883036"/>
              <a:gd name="connsiteX0" fmla="*/ 773284 w 8530043"/>
              <a:gd name="connsiteY0" fmla="*/ 12663 h 883036"/>
              <a:gd name="connsiteX1" fmla="*/ 208037 w 8530043"/>
              <a:gd name="connsiteY1" fmla="*/ 248761 h 883036"/>
              <a:gd name="connsiteX2" fmla="*/ 7644330 w 8530043"/>
              <a:gd name="connsiteY2" fmla="*/ 366327 h 883036"/>
              <a:gd name="connsiteX3" fmla="*/ 7817896 w 8530043"/>
              <a:gd name="connsiteY3" fmla="*/ 38788 h 883036"/>
              <a:gd name="connsiteX4" fmla="*/ 8530044 w 8530043"/>
              <a:gd name="connsiteY4" fmla="*/ 740312 h 883036"/>
              <a:gd name="connsiteX5" fmla="*/ 8387320 w 8530043"/>
              <a:gd name="connsiteY5" fmla="*/ 883036 h 883036"/>
              <a:gd name="connsiteX6" fmla="*/ 142723 w 8530043"/>
              <a:gd name="connsiteY6" fmla="*/ 883036 h 883036"/>
              <a:gd name="connsiteX7" fmla="*/ -1 w 8530043"/>
              <a:gd name="connsiteY7" fmla="*/ 740312 h 883036"/>
              <a:gd name="connsiteX8" fmla="*/ 773284 w 8530043"/>
              <a:gd name="connsiteY8" fmla="*/ 12663 h 8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0043" h="883036">
                <a:moveTo>
                  <a:pt x="773284" y="12663"/>
                </a:moveTo>
                <a:cubicBezTo>
                  <a:pt x="773284" y="-66161"/>
                  <a:pt x="129213" y="248761"/>
                  <a:pt x="208037" y="248761"/>
                </a:cubicBezTo>
                <a:cubicBezTo>
                  <a:pt x="2956236" y="248761"/>
                  <a:pt x="4896131" y="366327"/>
                  <a:pt x="7644330" y="366327"/>
                </a:cubicBezTo>
                <a:cubicBezTo>
                  <a:pt x="7723154" y="366327"/>
                  <a:pt x="7817896" y="-40036"/>
                  <a:pt x="7817896" y="38788"/>
                </a:cubicBezTo>
                <a:lnTo>
                  <a:pt x="8530044" y="740312"/>
                </a:lnTo>
                <a:cubicBezTo>
                  <a:pt x="8530044" y="819136"/>
                  <a:pt x="8466144" y="883036"/>
                  <a:pt x="8387320" y="883036"/>
                </a:cubicBezTo>
                <a:lnTo>
                  <a:pt x="142723" y="883036"/>
                </a:lnTo>
                <a:cubicBezTo>
                  <a:pt x="63899" y="883036"/>
                  <a:pt x="-1" y="819136"/>
                  <a:pt x="-1" y="740312"/>
                </a:cubicBezTo>
                <a:lnTo>
                  <a:pt x="773284" y="1266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</a:p>
        </p:txBody>
      </p:sp>
      <p:sp>
        <p:nvSpPr>
          <p:cNvPr id="16" name="Flowchart: Alternate Process 4"/>
          <p:cNvSpPr/>
          <p:nvPr/>
        </p:nvSpPr>
        <p:spPr>
          <a:xfrm>
            <a:off x="9483634" y="4129178"/>
            <a:ext cx="1562665" cy="849087"/>
          </a:xfrm>
          <a:custGeom>
            <a:avLst/>
            <a:gdLst>
              <a:gd name="connsiteX0" fmla="*/ 0 w 8530045"/>
              <a:gd name="connsiteY0" fmla="*/ 142724 h 856343"/>
              <a:gd name="connsiteX1" fmla="*/ 142724 w 8530045"/>
              <a:gd name="connsiteY1" fmla="*/ 0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30045"/>
              <a:gd name="connsiteY0" fmla="*/ 142724 h 856343"/>
              <a:gd name="connsiteX1" fmla="*/ 208038 w 8530045"/>
              <a:gd name="connsiteY1" fmla="*/ 222068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82296"/>
              <a:gd name="connsiteY0" fmla="*/ 64347 h 856343"/>
              <a:gd name="connsiteX1" fmla="*/ 260289 w 8582296"/>
              <a:gd name="connsiteY1" fmla="*/ 222068 h 856343"/>
              <a:gd name="connsiteX2" fmla="*/ 8439572 w 8582296"/>
              <a:gd name="connsiteY2" fmla="*/ 0 h 856343"/>
              <a:gd name="connsiteX3" fmla="*/ 8582296 w 8582296"/>
              <a:gd name="connsiteY3" fmla="*/ 142724 h 856343"/>
              <a:gd name="connsiteX4" fmla="*/ 8582296 w 8582296"/>
              <a:gd name="connsiteY4" fmla="*/ 713619 h 856343"/>
              <a:gd name="connsiteX5" fmla="*/ 8439572 w 8582296"/>
              <a:gd name="connsiteY5" fmla="*/ 856343 h 856343"/>
              <a:gd name="connsiteX6" fmla="*/ 194975 w 8582296"/>
              <a:gd name="connsiteY6" fmla="*/ 856343 h 856343"/>
              <a:gd name="connsiteX7" fmla="*/ 52251 w 8582296"/>
              <a:gd name="connsiteY7" fmla="*/ 713619 h 856343"/>
              <a:gd name="connsiteX8" fmla="*/ 0 w 8582296"/>
              <a:gd name="connsiteY8" fmla="*/ 64347 h 856343"/>
              <a:gd name="connsiteX0" fmla="*/ 0 w 8778239"/>
              <a:gd name="connsiteY0" fmla="*/ 64347 h 856343"/>
              <a:gd name="connsiteX1" fmla="*/ 260289 w 8778239"/>
              <a:gd name="connsiteY1" fmla="*/ 222068 h 856343"/>
              <a:gd name="connsiteX2" fmla="*/ 8439572 w 8778239"/>
              <a:gd name="connsiteY2" fmla="*/ 0 h 856343"/>
              <a:gd name="connsiteX3" fmla="*/ 8778239 w 8778239"/>
              <a:gd name="connsiteY3" fmla="*/ 155787 h 856343"/>
              <a:gd name="connsiteX4" fmla="*/ 8582296 w 8778239"/>
              <a:gd name="connsiteY4" fmla="*/ 713619 h 856343"/>
              <a:gd name="connsiteX5" fmla="*/ 8439572 w 8778239"/>
              <a:gd name="connsiteY5" fmla="*/ 856343 h 856343"/>
              <a:gd name="connsiteX6" fmla="*/ 194975 w 8778239"/>
              <a:gd name="connsiteY6" fmla="*/ 856343 h 856343"/>
              <a:gd name="connsiteX7" fmla="*/ 52251 w 8778239"/>
              <a:gd name="connsiteY7" fmla="*/ 713619 h 856343"/>
              <a:gd name="connsiteX8" fmla="*/ 0 w 8778239"/>
              <a:gd name="connsiteY8" fmla="*/ 64347 h 856343"/>
              <a:gd name="connsiteX0" fmla="*/ 0 w 8778239"/>
              <a:gd name="connsiteY0" fmla="*/ 16083 h 808079"/>
              <a:gd name="connsiteX1" fmla="*/ 260289 w 8778239"/>
              <a:gd name="connsiteY1" fmla="*/ 173804 h 808079"/>
              <a:gd name="connsiteX2" fmla="*/ 7696582 w 8778239"/>
              <a:gd name="connsiteY2" fmla="*/ 291370 h 808079"/>
              <a:gd name="connsiteX3" fmla="*/ 8778239 w 8778239"/>
              <a:gd name="connsiteY3" fmla="*/ 107523 h 808079"/>
              <a:gd name="connsiteX4" fmla="*/ 8582296 w 8778239"/>
              <a:gd name="connsiteY4" fmla="*/ 665355 h 808079"/>
              <a:gd name="connsiteX5" fmla="*/ 8439572 w 8778239"/>
              <a:gd name="connsiteY5" fmla="*/ 808079 h 808079"/>
              <a:gd name="connsiteX6" fmla="*/ 194975 w 8778239"/>
              <a:gd name="connsiteY6" fmla="*/ 808079 h 808079"/>
              <a:gd name="connsiteX7" fmla="*/ 52251 w 8778239"/>
              <a:gd name="connsiteY7" fmla="*/ 665355 h 808079"/>
              <a:gd name="connsiteX8" fmla="*/ 0 w 8778239"/>
              <a:gd name="connsiteY8" fmla="*/ 16083 h 808079"/>
              <a:gd name="connsiteX0" fmla="*/ 773284 w 8725987"/>
              <a:gd name="connsiteY0" fmla="*/ 12663 h 883036"/>
              <a:gd name="connsiteX1" fmla="*/ 208037 w 8725987"/>
              <a:gd name="connsiteY1" fmla="*/ 248761 h 883036"/>
              <a:gd name="connsiteX2" fmla="*/ 7644330 w 8725987"/>
              <a:gd name="connsiteY2" fmla="*/ 366327 h 883036"/>
              <a:gd name="connsiteX3" fmla="*/ 8725987 w 8725987"/>
              <a:gd name="connsiteY3" fmla="*/ 182480 h 883036"/>
              <a:gd name="connsiteX4" fmla="*/ 8530044 w 8725987"/>
              <a:gd name="connsiteY4" fmla="*/ 740312 h 883036"/>
              <a:gd name="connsiteX5" fmla="*/ 8387320 w 8725987"/>
              <a:gd name="connsiteY5" fmla="*/ 883036 h 883036"/>
              <a:gd name="connsiteX6" fmla="*/ 142723 w 8725987"/>
              <a:gd name="connsiteY6" fmla="*/ 883036 h 883036"/>
              <a:gd name="connsiteX7" fmla="*/ -1 w 8725987"/>
              <a:gd name="connsiteY7" fmla="*/ 740312 h 883036"/>
              <a:gd name="connsiteX8" fmla="*/ 773284 w 8725987"/>
              <a:gd name="connsiteY8" fmla="*/ 12663 h 883036"/>
              <a:gd name="connsiteX0" fmla="*/ 773284 w 8530043"/>
              <a:gd name="connsiteY0" fmla="*/ 12663 h 883036"/>
              <a:gd name="connsiteX1" fmla="*/ 208037 w 8530043"/>
              <a:gd name="connsiteY1" fmla="*/ 248761 h 883036"/>
              <a:gd name="connsiteX2" fmla="*/ 7644330 w 8530043"/>
              <a:gd name="connsiteY2" fmla="*/ 366327 h 883036"/>
              <a:gd name="connsiteX3" fmla="*/ 7817896 w 8530043"/>
              <a:gd name="connsiteY3" fmla="*/ 38788 h 883036"/>
              <a:gd name="connsiteX4" fmla="*/ 8530044 w 8530043"/>
              <a:gd name="connsiteY4" fmla="*/ 740312 h 883036"/>
              <a:gd name="connsiteX5" fmla="*/ 8387320 w 8530043"/>
              <a:gd name="connsiteY5" fmla="*/ 883036 h 883036"/>
              <a:gd name="connsiteX6" fmla="*/ 142723 w 8530043"/>
              <a:gd name="connsiteY6" fmla="*/ 883036 h 883036"/>
              <a:gd name="connsiteX7" fmla="*/ -1 w 8530043"/>
              <a:gd name="connsiteY7" fmla="*/ 740312 h 883036"/>
              <a:gd name="connsiteX8" fmla="*/ 773284 w 8530043"/>
              <a:gd name="connsiteY8" fmla="*/ 12663 h 88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0043" h="883036">
                <a:moveTo>
                  <a:pt x="773284" y="12663"/>
                </a:moveTo>
                <a:cubicBezTo>
                  <a:pt x="773284" y="-66161"/>
                  <a:pt x="129213" y="248761"/>
                  <a:pt x="208037" y="248761"/>
                </a:cubicBezTo>
                <a:cubicBezTo>
                  <a:pt x="2956236" y="248761"/>
                  <a:pt x="4896131" y="366327"/>
                  <a:pt x="7644330" y="366327"/>
                </a:cubicBezTo>
                <a:cubicBezTo>
                  <a:pt x="7723154" y="366327"/>
                  <a:pt x="7817896" y="-40036"/>
                  <a:pt x="7817896" y="38788"/>
                </a:cubicBezTo>
                <a:lnTo>
                  <a:pt x="8530044" y="740312"/>
                </a:lnTo>
                <a:cubicBezTo>
                  <a:pt x="8530044" y="819136"/>
                  <a:pt x="8466144" y="883036"/>
                  <a:pt x="8387320" y="883036"/>
                </a:cubicBezTo>
                <a:lnTo>
                  <a:pt x="142723" y="883036"/>
                </a:lnTo>
                <a:cubicBezTo>
                  <a:pt x="63899" y="883036"/>
                  <a:pt x="-1" y="819136"/>
                  <a:pt x="-1" y="740312"/>
                </a:cubicBezTo>
                <a:lnTo>
                  <a:pt x="773284" y="12663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64592" y="4683669"/>
            <a:ext cx="1454168" cy="528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মুচি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12465" y="4980194"/>
            <a:ext cx="1305002" cy="5280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41274" y="5002258"/>
            <a:ext cx="1305000" cy="528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চালক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86557" y="4967743"/>
            <a:ext cx="1482432" cy="5280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দর্জি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65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 flipH="1">
            <a:off x="2385484" y="184988"/>
            <a:ext cx="7434470" cy="856343"/>
          </a:xfrm>
          <a:custGeom>
            <a:avLst/>
            <a:gdLst>
              <a:gd name="connsiteX0" fmla="*/ 0 w 8530045"/>
              <a:gd name="connsiteY0" fmla="*/ 142724 h 856343"/>
              <a:gd name="connsiteX1" fmla="*/ 142724 w 8530045"/>
              <a:gd name="connsiteY1" fmla="*/ 0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30045"/>
              <a:gd name="connsiteY0" fmla="*/ 142724 h 856343"/>
              <a:gd name="connsiteX1" fmla="*/ 208038 w 8530045"/>
              <a:gd name="connsiteY1" fmla="*/ 222068 h 856343"/>
              <a:gd name="connsiteX2" fmla="*/ 8387321 w 8530045"/>
              <a:gd name="connsiteY2" fmla="*/ 0 h 856343"/>
              <a:gd name="connsiteX3" fmla="*/ 8530045 w 8530045"/>
              <a:gd name="connsiteY3" fmla="*/ 142724 h 856343"/>
              <a:gd name="connsiteX4" fmla="*/ 8530045 w 8530045"/>
              <a:gd name="connsiteY4" fmla="*/ 713619 h 856343"/>
              <a:gd name="connsiteX5" fmla="*/ 8387321 w 8530045"/>
              <a:gd name="connsiteY5" fmla="*/ 856343 h 856343"/>
              <a:gd name="connsiteX6" fmla="*/ 142724 w 8530045"/>
              <a:gd name="connsiteY6" fmla="*/ 856343 h 856343"/>
              <a:gd name="connsiteX7" fmla="*/ 0 w 8530045"/>
              <a:gd name="connsiteY7" fmla="*/ 713619 h 856343"/>
              <a:gd name="connsiteX8" fmla="*/ 0 w 8530045"/>
              <a:gd name="connsiteY8" fmla="*/ 142724 h 856343"/>
              <a:gd name="connsiteX0" fmla="*/ 0 w 8582296"/>
              <a:gd name="connsiteY0" fmla="*/ 64347 h 856343"/>
              <a:gd name="connsiteX1" fmla="*/ 260289 w 8582296"/>
              <a:gd name="connsiteY1" fmla="*/ 222068 h 856343"/>
              <a:gd name="connsiteX2" fmla="*/ 8439572 w 8582296"/>
              <a:gd name="connsiteY2" fmla="*/ 0 h 856343"/>
              <a:gd name="connsiteX3" fmla="*/ 8582296 w 8582296"/>
              <a:gd name="connsiteY3" fmla="*/ 142724 h 856343"/>
              <a:gd name="connsiteX4" fmla="*/ 8582296 w 8582296"/>
              <a:gd name="connsiteY4" fmla="*/ 713619 h 856343"/>
              <a:gd name="connsiteX5" fmla="*/ 8439572 w 8582296"/>
              <a:gd name="connsiteY5" fmla="*/ 856343 h 856343"/>
              <a:gd name="connsiteX6" fmla="*/ 194975 w 8582296"/>
              <a:gd name="connsiteY6" fmla="*/ 856343 h 856343"/>
              <a:gd name="connsiteX7" fmla="*/ 52251 w 8582296"/>
              <a:gd name="connsiteY7" fmla="*/ 713619 h 856343"/>
              <a:gd name="connsiteX8" fmla="*/ 0 w 8582296"/>
              <a:gd name="connsiteY8" fmla="*/ 64347 h 856343"/>
              <a:gd name="connsiteX0" fmla="*/ 0 w 8778239"/>
              <a:gd name="connsiteY0" fmla="*/ 64347 h 856343"/>
              <a:gd name="connsiteX1" fmla="*/ 260289 w 8778239"/>
              <a:gd name="connsiteY1" fmla="*/ 222068 h 856343"/>
              <a:gd name="connsiteX2" fmla="*/ 8439572 w 8778239"/>
              <a:gd name="connsiteY2" fmla="*/ 0 h 856343"/>
              <a:gd name="connsiteX3" fmla="*/ 8778239 w 8778239"/>
              <a:gd name="connsiteY3" fmla="*/ 155787 h 856343"/>
              <a:gd name="connsiteX4" fmla="*/ 8582296 w 8778239"/>
              <a:gd name="connsiteY4" fmla="*/ 713619 h 856343"/>
              <a:gd name="connsiteX5" fmla="*/ 8439572 w 8778239"/>
              <a:gd name="connsiteY5" fmla="*/ 856343 h 856343"/>
              <a:gd name="connsiteX6" fmla="*/ 194975 w 8778239"/>
              <a:gd name="connsiteY6" fmla="*/ 856343 h 856343"/>
              <a:gd name="connsiteX7" fmla="*/ 52251 w 8778239"/>
              <a:gd name="connsiteY7" fmla="*/ 713619 h 856343"/>
              <a:gd name="connsiteX8" fmla="*/ 0 w 8778239"/>
              <a:gd name="connsiteY8" fmla="*/ 64347 h 8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8239" h="856343">
                <a:moveTo>
                  <a:pt x="0" y="64347"/>
                </a:moveTo>
                <a:cubicBezTo>
                  <a:pt x="0" y="-14477"/>
                  <a:pt x="181465" y="222068"/>
                  <a:pt x="260289" y="222068"/>
                </a:cubicBezTo>
                <a:cubicBezTo>
                  <a:pt x="3008488" y="222068"/>
                  <a:pt x="5691373" y="0"/>
                  <a:pt x="8439572" y="0"/>
                </a:cubicBezTo>
                <a:cubicBezTo>
                  <a:pt x="8518396" y="0"/>
                  <a:pt x="8778239" y="76963"/>
                  <a:pt x="8778239" y="155787"/>
                </a:cubicBezTo>
                <a:lnTo>
                  <a:pt x="8582296" y="713619"/>
                </a:lnTo>
                <a:cubicBezTo>
                  <a:pt x="8582296" y="792443"/>
                  <a:pt x="8518396" y="856343"/>
                  <a:pt x="8439572" y="856343"/>
                </a:cubicBezTo>
                <a:lnTo>
                  <a:pt x="194975" y="856343"/>
                </a:lnTo>
                <a:cubicBezTo>
                  <a:pt x="116151" y="856343"/>
                  <a:pt x="52251" y="792443"/>
                  <a:pt x="52251" y="713619"/>
                </a:cubicBezTo>
                <a:lnTo>
                  <a:pt x="0" y="64347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the occupations in the line.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74" y="1124721"/>
            <a:ext cx="10300051" cy="30044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4217" y="4519748"/>
            <a:ext cx="10019212" cy="149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4217" y="4673594"/>
            <a:ext cx="10019212" cy="174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9861" y="4851930"/>
            <a:ext cx="10019212" cy="166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261" y="4315296"/>
            <a:ext cx="198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Cobbler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2721" y="4319774"/>
            <a:ext cx="198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Tailor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2677" y="4309076"/>
            <a:ext cx="198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29633" y="4315296"/>
            <a:ext cx="198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7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01600" y="101597"/>
            <a:ext cx="11988800" cy="6647545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3131017" y="1014867"/>
            <a:ext cx="5867208" cy="424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35250" y="5416154"/>
            <a:ext cx="69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a Cobbler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3650" y="5416153"/>
            <a:ext cx="692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Cobbler mends shoes.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591" y="183870"/>
            <a:ext cx="211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think.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392</Words>
  <Application>Microsoft Office PowerPoint</Application>
  <PresentationFormat>Widescreen</PresentationFormat>
  <Paragraphs>107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81</cp:revision>
  <dcterms:created xsi:type="dcterms:W3CDTF">2019-06-17T12:05:24Z</dcterms:created>
  <dcterms:modified xsi:type="dcterms:W3CDTF">2019-07-07T17:55:39Z</dcterms:modified>
</cp:coreProperties>
</file>