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7" r:id="rId7"/>
    <p:sldId id="272" r:id="rId8"/>
    <p:sldId id="262" r:id="rId9"/>
    <p:sldId id="269" r:id="rId10"/>
    <p:sldId id="270" r:id="rId11"/>
    <p:sldId id="271" r:id="rId12"/>
    <p:sldId id="263" r:id="rId13"/>
    <p:sldId id="264" r:id="rId14"/>
    <p:sldId id="266" r:id="rId15"/>
    <p:sldId id="265" r:id="rId16"/>
    <p:sldId id="261" r:id="rId17"/>
  </p:sldIdLst>
  <p:sldSz cx="11430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7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0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0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6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6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2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148C4-DD1F-4374-B4E8-2766E65CA10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6CEA-BD9B-4DBF-9724-3640DDAF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64896" y="512622"/>
            <a:ext cx="7301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স্বাগতম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39" y="2057400"/>
            <a:ext cx="7526653" cy="3465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82971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1430001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559" y="651160"/>
            <a:ext cx="444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কার্যাবলী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8" y="2136197"/>
            <a:ext cx="2876550" cy="1590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1" r="19849"/>
          <a:stretch/>
        </p:blipFill>
        <p:spPr>
          <a:xfrm>
            <a:off x="9005454" y="2136197"/>
            <a:ext cx="1593274" cy="14558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8" r="21101"/>
          <a:stretch/>
        </p:blipFill>
        <p:spPr>
          <a:xfrm>
            <a:off x="4308755" y="2136197"/>
            <a:ext cx="1620981" cy="14844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0" r="21044"/>
          <a:stretch/>
        </p:blipFill>
        <p:spPr>
          <a:xfrm>
            <a:off x="6788727" y="2136197"/>
            <a:ext cx="1537855" cy="14272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601808" y="4114798"/>
            <a:ext cx="2876550" cy="117763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 অধিবেশন আহ্বান করেন;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37326" y="4114797"/>
            <a:ext cx="2004580" cy="117763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নৌবাহীনির প্রধান নিয়োগ দেন;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45426" y="4114798"/>
            <a:ext cx="1719695" cy="117763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সেনাবাহীনির প্রাধান নিয়োগ দেন;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19309" y="4114797"/>
            <a:ext cx="1597602" cy="117763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বিমানবাহীনির প্রধান নিয়োগ দেন; 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746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1430001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559" y="651160"/>
            <a:ext cx="444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কার্যাবলী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1198" y="4114798"/>
            <a:ext cx="2876550" cy="117763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সুপ্রীম কোর্টের বিচারপতিকে নিয়োগ দেন;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775" y="4114797"/>
            <a:ext cx="2826776" cy="117763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অনুমতি ছাড়া কেঊ বাইরের পদক বা সম্মাননা গ্রহণ করতে পারে না;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3745" y="4114798"/>
            <a:ext cx="3214255" cy="117763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মন্ত্রী,প্রতিমন্ত্রী ও উপমন্ত্রীদের নিয়োগ দেন 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25" y="1887095"/>
            <a:ext cx="2619375" cy="1743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301" y="1929957"/>
            <a:ext cx="2762250" cy="16573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253" y="1887095"/>
            <a:ext cx="3025052" cy="1743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06460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28" y="498767"/>
            <a:ext cx="4419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36" y="1822206"/>
            <a:ext cx="3470578" cy="1952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579425" y="4668990"/>
            <a:ext cx="943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রাষ্ট্রপতির প্রধান যোগ্যতাগুলোর তালিকা তৈরি কর ও নিয়োগ পদ্ধতি আলোচনা কর।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14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64195" y="512622"/>
            <a:ext cx="5694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77" y="1925785"/>
            <a:ext cx="28575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413164" y="4752114"/>
            <a:ext cx="8243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রাষ্ট্রপতির ক্ষমতা ও কাজের প্রধান ক্ষেত্রগুলো লেখ।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92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16596" y="1177638"/>
            <a:ext cx="43364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272" y="2916715"/>
            <a:ext cx="95180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রাষ্ট্রপতি কী পুননির্বাচিত হতে পারে ?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রাষ্ট্রপতির মেয়াদ কত বছর?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রাষ্ট্রদূত নিয়োগ করে কে?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রাষ্ট্রের সকল সম্মানের উৎস কে?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রাষ্ট্রপতি কত দিনের জন্য অর্থ মঞ্জর করতে পারে?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40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62956" y="623462"/>
            <a:ext cx="3602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21" y="2080780"/>
            <a:ext cx="4583257" cy="2117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75154" y="4765964"/>
            <a:ext cx="895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বাংলাদেশের রাষ্ট্রপতি কী কী পদমর্যাদার অধিকারী তা খাতায় লিখে আনবে।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45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716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00531" y="554187"/>
            <a:ext cx="7301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 শেষে সবাইকে ধন্যবাদ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32196" y="5666509"/>
            <a:ext cx="5084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 থেকো সবাই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2" y="1899873"/>
            <a:ext cx="5597236" cy="2919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48686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67776" y="665027"/>
            <a:ext cx="42533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5671" y="2410699"/>
            <a:ext cx="915785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শিক্ষক                                                  পাঠ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অজিত চন্দ্র দেবনাথ                                             শ্রেণিঃনবম-দশম        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                                                 বিষয়ঃপৌরনীতি ও নাগরিকতা     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ধনপুর উচ্চ বিদ্যালয়                                             অধ্যায়ঃষষ্ঠ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ইটনা,কিশোরগঞ্জ। 	                                             পাঠঃরাষ্ট্রপতির ক্ষমতা ও কাজ মোবাইলঃ০১৭১৬৮০১৩১৮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23718" y="2382991"/>
            <a:ext cx="27709" cy="23137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553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2866" y="486006"/>
            <a:ext cx="7301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উপস্থাপনটি লক্ষ্য 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438" y="1555919"/>
            <a:ext cx="2696765" cy="2135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" y="1555919"/>
            <a:ext cx="2455665" cy="2135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948" y="1555919"/>
            <a:ext cx="2687836" cy="2135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val Callout 8"/>
          <p:cNvSpPr/>
          <p:nvPr/>
        </p:nvSpPr>
        <p:spPr>
          <a:xfrm>
            <a:off x="1034710" y="4511829"/>
            <a:ext cx="2550695" cy="854242"/>
          </a:xfrm>
          <a:prstGeom prst="wedgeEllipseCallout">
            <a:avLst>
              <a:gd name="adj1" fmla="val -1195"/>
              <a:gd name="adj2" fmla="val -1417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প্রধানমন্ত্রীকে শপথ বাক্য পাঠ করাচ্ছেন।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199534" y="4600683"/>
            <a:ext cx="2550695" cy="854242"/>
          </a:xfrm>
          <a:prstGeom prst="wedgeEllipseCallout">
            <a:avLst>
              <a:gd name="adj1" fmla="val 220"/>
              <a:gd name="adj2" fmla="val -1431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  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অধিবেশন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আহ্বান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7750559" y="4600683"/>
            <a:ext cx="2550695" cy="854242"/>
          </a:xfrm>
          <a:prstGeom prst="wedgeEllipseCallout">
            <a:avLst>
              <a:gd name="adj1" fmla="val -2610"/>
              <a:gd name="adj2" fmla="val -1459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জরুরি অবস্থায় 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 </a:t>
            </a:r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ঘোষণা।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4710" y="5971305"/>
            <a:ext cx="5382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বলতো এগুলো কে সম্পাদিত করে?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6799" y="5981731"/>
            <a:ext cx="4811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মহামান্য রাষ্ট্রপতি  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22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1430001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57049" y="2770921"/>
            <a:ext cx="69272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কার্যাবলী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003955" y="969820"/>
            <a:ext cx="4100945" cy="1814946"/>
          </a:xfrm>
          <a:prstGeom prst="wedgeEllipseCallout">
            <a:avLst>
              <a:gd name="adj1" fmla="val -44820"/>
              <a:gd name="adj2" fmla="val 129675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8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05760" y="609607"/>
            <a:ext cx="37407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715488" y="2064327"/>
            <a:ext cx="6497782" cy="2632364"/>
          </a:xfrm>
          <a:prstGeom prst="flowChart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এই পাঠ শেষে শিক্ষার্থীরা .........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রাষ্ট্রপতি কী তা বলতে পারবে;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 ও কার্যাবলী বর্ণনা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281958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191"/>
            <a:ext cx="11430000" cy="685280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6" t="-1" r="21662" b="-3918"/>
          <a:stretch/>
        </p:blipFill>
        <p:spPr>
          <a:xfrm>
            <a:off x="3872338" y="1769051"/>
            <a:ext cx="2881746" cy="29553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val Callout 5"/>
          <p:cNvSpPr/>
          <p:nvPr/>
        </p:nvSpPr>
        <p:spPr>
          <a:xfrm>
            <a:off x="7481445" y="1427019"/>
            <a:ext cx="3269673" cy="1759527"/>
          </a:xfrm>
          <a:prstGeom prst="wedgeEllipseCallout">
            <a:avLst>
              <a:gd name="adj1" fmla="val -73975"/>
              <a:gd name="adj2" fmla="val 21690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 সদস্যদের ভোটে নির্বাচিত 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হন। 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190499" y="3602193"/>
            <a:ext cx="3269673" cy="1759527"/>
          </a:xfrm>
          <a:prstGeom prst="wedgeEllipseCallout">
            <a:avLst>
              <a:gd name="adj1" fmla="val -67620"/>
              <a:gd name="adj2" fmla="val -20830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কার্যকাল পাঁচ 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বছর।  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 flipH="1">
            <a:off x="803553" y="2302436"/>
            <a:ext cx="2389902" cy="2297259"/>
          </a:xfrm>
          <a:prstGeom prst="wedgeEllipseCallout">
            <a:avLst>
              <a:gd name="adj1" fmla="val -76848"/>
              <a:gd name="adj2" fmla="val -2351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অভিসংসনের মাধ্যমে মেয়াদ শেষ হওয়ার আগেই অপসারণ করা 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যায়।  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Callout 9"/>
          <p:cNvSpPr/>
          <p:nvPr/>
        </p:nvSpPr>
        <p:spPr>
          <a:xfrm flipH="1">
            <a:off x="4336459" y="365410"/>
            <a:ext cx="2535386" cy="895350"/>
          </a:xfrm>
          <a:prstGeom prst="wedgeEllipseCallout">
            <a:avLst>
              <a:gd name="adj1" fmla="val 7712"/>
              <a:gd name="adj2" fmla="val 99149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 বিভাগের সর্বোচ্চ 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ব্যাক্তি।  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Callout 10"/>
          <p:cNvSpPr/>
          <p:nvPr/>
        </p:nvSpPr>
        <p:spPr>
          <a:xfrm flipH="1">
            <a:off x="3768425" y="5389418"/>
            <a:ext cx="2840184" cy="1209677"/>
          </a:xfrm>
          <a:prstGeom prst="wedgeEllipseCallout">
            <a:avLst>
              <a:gd name="adj1" fmla="val -778"/>
              <a:gd name="adj2" fmla="val -10171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বছরের বেশি রাষ্ট্রপতি পদে থাকতে পারে 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না। 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9609155">
            <a:off x="383146" y="409643"/>
            <a:ext cx="2507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38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33399" y="0"/>
            <a:ext cx="12192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1671" y="872839"/>
            <a:ext cx="6275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রাষ্ট্রপতি হওয়ার যোগ্যতা......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6" t="11768"/>
          <a:stretch/>
        </p:blipFill>
        <p:spPr>
          <a:xfrm>
            <a:off x="4226285" y="2812473"/>
            <a:ext cx="2270846" cy="21262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ectangular Callout 6"/>
          <p:cNvSpPr/>
          <p:nvPr/>
        </p:nvSpPr>
        <p:spPr>
          <a:xfrm>
            <a:off x="7217893" y="1898072"/>
            <a:ext cx="2507998" cy="1381774"/>
          </a:xfrm>
          <a:prstGeom prst="wedgeRectCallout">
            <a:avLst>
              <a:gd name="adj1" fmla="val -83958"/>
              <a:gd name="adj2" fmla="val 3141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সংসদের সদস্য হওয়ার যোগ্যতা থাকতে 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হবে।  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7217894" y="4041852"/>
            <a:ext cx="2507997" cy="1381774"/>
          </a:xfrm>
          <a:prstGeom prst="wedgeRectCallout">
            <a:avLst>
              <a:gd name="adj1" fmla="val -82708"/>
              <a:gd name="adj2" fmla="val -19719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কেঊ রাষ্ট্রপতির পদ হতে অপসারিত হন তাহলে তিনি আর রাষ্ট্রপতি হতে পারবেন 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না।  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789709" y="3429000"/>
            <a:ext cx="2715813" cy="1381774"/>
          </a:xfrm>
          <a:prstGeom prst="wedgeRectCallout">
            <a:avLst>
              <a:gd name="adj1" fmla="val 81042"/>
              <a:gd name="adj2" fmla="val -16711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নাগরিক ও কমপক্ষে ৩৫ বছর বয়স্ক হতে 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হবে। 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52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88886" y="540332"/>
            <a:ext cx="3671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82" r="48612" b="8588"/>
          <a:stretch/>
        </p:blipFill>
        <p:spPr>
          <a:xfrm>
            <a:off x="4079298" y="1676403"/>
            <a:ext cx="3235902" cy="21751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205334" y="4765980"/>
            <a:ext cx="7356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রাষ্ট্রপতি কিভাবে নির্বাচিত হয়?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রাষ্ট্রপতির মেয়াদ কত বছর?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9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57" y="0"/>
            <a:ext cx="11443857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797" y="2220768"/>
            <a:ext cx="2847975" cy="1743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668" y="2220767"/>
            <a:ext cx="2795584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68" y="2220766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84912" y="581896"/>
            <a:ext cx="6012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কার্যাবলী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948" y="4449899"/>
            <a:ext cx="2795584" cy="113607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জরুরি অবস্থায় যুদ্ধ ঘোষনা করতে পারেন 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8523" y="4449899"/>
            <a:ext cx="2795584" cy="113607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প্রাধানমন্ত্রীকে শপথ বাক্য পাঠ করান;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34753" y="4477606"/>
            <a:ext cx="2795584" cy="113607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প্রাধান বিচারপতিকে নিয়োগ করেন;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92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351</Words>
  <Application>Microsoft Office PowerPoint</Application>
  <PresentationFormat>Custom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9K07N72</dc:creator>
  <cp:lastModifiedBy>9K07N72</cp:lastModifiedBy>
  <cp:revision>32</cp:revision>
  <dcterms:created xsi:type="dcterms:W3CDTF">2019-12-28T16:26:07Z</dcterms:created>
  <dcterms:modified xsi:type="dcterms:W3CDTF">2019-12-29T17:15:59Z</dcterms:modified>
</cp:coreProperties>
</file>