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79" r:id="rId4"/>
    <p:sldId id="266" r:id="rId5"/>
    <p:sldId id="259" r:id="rId6"/>
    <p:sldId id="261" r:id="rId7"/>
    <p:sldId id="270" r:id="rId8"/>
    <p:sldId id="265" r:id="rId9"/>
    <p:sldId id="278" r:id="rId10"/>
    <p:sldId id="269" r:id="rId11"/>
    <p:sldId id="280" r:id="rId12"/>
    <p:sldId id="271" r:id="rId13"/>
    <p:sldId id="272" r:id="rId14"/>
    <p:sldId id="273" r:id="rId15"/>
    <p:sldId id="268" r:id="rId16"/>
    <p:sldId id="275" r:id="rId17"/>
    <p:sldId id="276" r:id="rId18"/>
    <p:sldId id="277" r:id="rId19"/>
    <p:sldId id="274" r:id="rId20"/>
    <p:sldId id="264" r:id="rId21"/>
    <p:sldId id="25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4EA9CE-B566-4109-9467-EA370A9570E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D75DE9-D8C7-4DF6-89BD-AAE37E63EE7F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bn-IN" sz="36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১।সুস্পষ্টতা।</a:t>
          </a:r>
          <a:endParaRPr lang="en-US" sz="3600" dirty="0">
            <a:solidFill>
              <a:schemeClr val="accent4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4DFFE0-7BA4-4DFE-BDBA-2595E4A7C0C6}" type="parTrans" cxnId="{D0B87815-0CE8-407A-BEBF-03BB2D8F6A6C}">
      <dgm:prSet/>
      <dgm:spPr/>
      <dgm:t>
        <a:bodyPr/>
        <a:lstStyle/>
        <a:p>
          <a:endParaRPr lang="en-US"/>
        </a:p>
      </dgm:t>
    </dgm:pt>
    <dgm:pt modelId="{87169A59-6849-4172-8449-F502B9EB657B}" type="sibTrans" cxnId="{D0B87815-0CE8-407A-BEBF-03BB2D8F6A6C}">
      <dgm:prSet/>
      <dgm:spPr/>
      <dgm:t>
        <a:bodyPr/>
        <a:lstStyle/>
        <a:p>
          <a:endParaRPr lang="en-US"/>
        </a:p>
      </dgm:t>
    </dgm:pt>
    <dgm:pt modelId="{5ED15A82-A4CD-43B1-9060-F5F898B6D35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IN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বাহ্যিক আচরন নিয়ন্ত্রন করে।</a:t>
          </a:r>
          <a:endParaRPr lang="en-US" sz="36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A489C03-ED26-44CA-A652-D34C6C665C64}" type="parTrans" cxnId="{699EA3DC-DB5E-49F5-8B7B-DB4DBE61F2E9}">
      <dgm:prSet/>
      <dgm:spPr/>
      <dgm:t>
        <a:bodyPr/>
        <a:lstStyle/>
        <a:p>
          <a:endParaRPr lang="en-US"/>
        </a:p>
      </dgm:t>
    </dgm:pt>
    <dgm:pt modelId="{0D8FA507-9397-4034-823F-98C8814F6243}" type="sibTrans" cxnId="{699EA3DC-DB5E-49F5-8B7B-DB4DBE61F2E9}">
      <dgm:prSet/>
      <dgm:spPr/>
      <dgm:t>
        <a:bodyPr/>
        <a:lstStyle/>
        <a:p>
          <a:endParaRPr lang="en-US"/>
        </a:p>
      </dgm:t>
    </dgm:pt>
    <dgm:pt modelId="{2215DD2D-20CF-4AD0-BBEF-1ED323B08069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bn-IN" sz="3600" dirty="0" smtClean="0">
              <a:solidFill>
                <a:schemeClr val="accent5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সর্বজনীনতা।</a:t>
          </a:r>
          <a:endParaRPr lang="en-US" sz="3600" dirty="0">
            <a:solidFill>
              <a:schemeClr val="accent5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6488FD-B8AA-4DE7-AAF4-F744F2012952}" type="parTrans" cxnId="{24C9C4A7-3C43-4EAE-B2A5-7507F319057F}">
      <dgm:prSet/>
      <dgm:spPr/>
      <dgm:t>
        <a:bodyPr/>
        <a:lstStyle/>
        <a:p>
          <a:endParaRPr lang="en-US"/>
        </a:p>
      </dgm:t>
    </dgm:pt>
    <dgm:pt modelId="{F67A90F6-74C8-4300-976B-8062A7B9AA9B}" type="sibTrans" cxnId="{24C9C4A7-3C43-4EAE-B2A5-7507F319057F}">
      <dgm:prSet/>
      <dgm:spPr/>
      <dgm:t>
        <a:bodyPr/>
        <a:lstStyle/>
        <a:p>
          <a:endParaRPr lang="en-US"/>
        </a:p>
      </dgm:t>
    </dgm:pt>
    <dgm:pt modelId="{5B1544CC-B4EB-4B9D-B2B4-09884596C3CB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IN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রাষ্ট্রীয় অনুমোদন ও স্বীকৃতি।</a:t>
          </a:r>
          <a:endParaRPr lang="en-US" sz="3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4D07695-9E25-4F52-8080-88A9A8C90B20}" type="parTrans" cxnId="{6BCEDFB1-FB1E-4C42-9C91-5B8E539F828A}">
      <dgm:prSet/>
      <dgm:spPr/>
      <dgm:t>
        <a:bodyPr/>
        <a:lstStyle/>
        <a:p>
          <a:endParaRPr lang="en-US"/>
        </a:p>
      </dgm:t>
    </dgm:pt>
    <dgm:pt modelId="{9CC63CCF-B18F-4FCA-B38A-3BF7EE2D3BE6}" type="sibTrans" cxnId="{6BCEDFB1-FB1E-4C42-9C91-5B8E539F828A}">
      <dgm:prSet/>
      <dgm:spPr/>
      <dgm:t>
        <a:bodyPr/>
        <a:lstStyle/>
        <a:p>
          <a:endParaRPr lang="en-US"/>
        </a:p>
      </dgm:t>
    </dgm:pt>
    <dgm:pt modelId="{1A124042-D83C-44E0-933E-DA21512E4906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bn-IN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৫।অধিকারের রক্ষাকবচ।</a:t>
          </a:r>
          <a:endParaRPr lang="en-US" sz="3600" dirty="0">
            <a:solidFill>
              <a:schemeClr val="accent4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3FE81D-FADA-4819-AB95-73BD81C0AADB}" type="parTrans" cxnId="{9F976451-A18A-4210-989E-2501897E0623}">
      <dgm:prSet/>
      <dgm:spPr/>
      <dgm:t>
        <a:bodyPr/>
        <a:lstStyle/>
        <a:p>
          <a:endParaRPr lang="en-US"/>
        </a:p>
      </dgm:t>
    </dgm:pt>
    <dgm:pt modelId="{E5F7D715-61A5-444B-9404-DB77AE2DE7F3}" type="sibTrans" cxnId="{9F976451-A18A-4210-989E-2501897E0623}">
      <dgm:prSet/>
      <dgm:spPr/>
      <dgm:t>
        <a:bodyPr/>
        <a:lstStyle/>
        <a:p>
          <a:endParaRPr lang="en-US"/>
        </a:p>
      </dgm:t>
    </dgm:pt>
    <dgm:pt modelId="{2EFA9041-C726-4CAE-9953-3A95B9DC8B7C}" type="pres">
      <dgm:prSet presAssocID="{374EA9CE-B566-4109-9467-EA370A9570E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B6A9C3-2D66-4DEA-B6FF-D617CDDA0F9F}" type="pres">
      <dgm:prSet presAssocID="{70D75DE9-D8C7-4DF6-89BD-AAE37E63EE7F}" presName="node" presStyleLbl="node1" presStyleIdx="0" presStyleCnt="5" custLinFactNeighborX="-21791" custLinFactNeighborY="6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D1D91-F417-4DBB-90CA-78F9FFD8AFA6}" type="pres">
      <dgm:prSet presAssocID="{87169A59-6849-4172-8449-F502B9EB657B}" presName="sibTrans" presStyleCnt="0"/>
      <dgm:spPr/>
    </dgm:pt>
    <dgm:pt modelId="{F5812D1C-0AEF-4312-96E3-7CF6B91C9774}" type="pres">
      <dgm:prSet presAssocID="{5ED15A82-A4CD-43B1-9060-F5F898B6D35B}" presName="node" presStyleLbl="node1" presStyleIdx="1" presStyleCnt="5" custLinFactNeighborX="1645" custLinFactNeighborY="8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4CE5A-CEBE-4474-B18B-AFF5CFE981DD}" type="pres">
      <dgm:prSet presAssocID="{0D8FA507-9397-4034-823F-98C8814F6243}" presName="sibTrans" presStyleCnt="0"/>
      <dgm:spPr/>
    </dgm:pt>
    <dgm:pt modelId="{FF9A5274-05D2-4142-A320-3F289637759B}" type="pres">
      <dgm:prSet presAssocID="{2215DD2D-20CF-4AD0-BBEF-1ED323B08069}" presName="node" presStyleLbl="node1" presStyleIdx="2" presStyleCnt="5" custLinFactNeighborX="25396" custLinFactNeighborY="20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706990-C002-435B-9760-4530447EDF7E}" type="pres">
      <dgm:prSet presAssocID="{F67A90F6-74C8-4300-976B-8062A7B9AA9B}" presName="sibTrans" presStyleCnt="0"/>
      <dgm:spPr/>
    </dgm:pt>
    <dgm:pt modelId="{66EA2481-543D-4E65-A69B-55F012FFB9A3}" type="pres">
      <dgm:prSet presAssocID="{5B1544CC-B4EB-4B9D-B2B4-09884596C3CB}" presName="node" presStyleLbl="node1" presStyleIdx="3" presStyleCnt="5" custLinFactNeighborX="-26724" custLinFactNeighborY="1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D3E818-D15B-43E7-B07D-38872984BF3E}" type="pres">
      <dgm:prSet presAssocID="{9CC63CCF-B18F-4FCA-B38A-3BF7EE2D3BE6}" presName="sibTrans" presStyleCnt="0"/>
      <dgm:spPr/>
    </dgm:pt>
    <dgm:pt modelId="{1B261D6B-0C9F-4470-B80D-C6ECFCBF88BA}" type="pres">
      <dgm:prSet presAssocID="{1A124042-D83C-44E0-933E-DA21512E4906}" presName="node" presStyleLbl="node1" presStyleIdx="4" presStyleCnt="5" custLinFactNeighborX="30396" custLinFactNeighborY="-6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CEDFB1-FB1E-4C42-9C91-5B8E539F828A}" srcId="{374EA9CE-B566-4109-9467-EA370A9570E4}" destId="{5B1544CC-B4EB-4B9D-B2B4-09884596C3CB}" srcOrd="3" destOrd="0" parTransId="{B4D07695-9E25-4F52-8080-88A9A8C90B20}" sibTransId="{9CC63CCF-B18F-4FCA-B38A-3BF7EE2D3BE6}"/>
    <dgm:cxn modelId="{24C9C4A7-3C43-4EAE-B2A5-7507F319057F}" srcId="{374EA9CE-B566-4109-9467-EA370A9570E4}" destId="{2215DD2D-20CF-4AD0-BBEF-1ED323B08069}" srcOrd="2" destOrd="0" parTransId="{066488FD-B8AA-4DE7-AAF4-F744F2012952}" sibTransId="{F67A90F6-74C8-4300-976B-8062A7B9AA9B}"/>
    <dgm:cxn modelId="{699EA3DC-DB5E-49F5-8B7B-DB4DBE61F2E9}" srcId="{374EA9CE-B566-4109-9467-EA370A9570E4}" destId="{5ED15A82-A4CD-43B1-9060-F5F898B6D35B}" srcOrd="1" destOrd="0" parTransId="{AA489C03-ED26-44CA-A652-D34C6C665C64}" sibTransId="{0D8FA507-9397-4034-823F-98C8814F6243}"/>
    <dgm:cxn modelId="{D0B87815-0CE8-407A-BEBF-03BB2D8F6A6C}" srcId="{374EA9CE-B566-4109-9467-EA370A9570E4}" destId="{70D75DE9-D8C7-4DF6-89BD-AAE37E63EE7F}" srcOrd="0" destOrd="0" parTransId="{A34DFFE0-7BA4-4DFE-BDBA-2595E4A7C0C6}" sibTransId="{87169A59-6849-4172-8449-F502B9EB657B}"/>
    <dgm:cxn modelId="{022BAFE4-92CA-40FA-8B64-FC7B5154330D}" type="presOf" srcId="{5ED15A82-A4CD-43B1-9060-F5F898B6D35B}" destId="{F5812D1C-0AEF-4312-96E3-7CF6B91C9774}" srcOrd="0" destOrd="0" presId="urn:microsoft.com/office/officeart/2005/8/layout/default"/>
    <dgm:cxn modelId="{FA8EC407-5477-4654-B1F1-1B168CBDD44E}" type="presOf" srcId="{70D75DE9-D8C7-4DF6-89BD-AAE37E63EE7F}" destId="{ADB6A9C3-2D66-4DEA-B6FF-D617CDDA0F9F}" srcOrd="0" destOrd="0" presId="urn:microsoft.com/office/officeart/2005/8/layout/default"/>
    <dgm:cxn modelId="{827EBEE2-1501-4B84-93DC-E212FDB97A83}" type="presOf" srcId="{1A124042-D83C-44E0-933E-DA21512E4906}" destId="{1B261D6B-0C9F-4470-B80D-C6ECFCBF88BA}" srcOrd="0" destOrd="0" presId="urn:microsoft.com/office/officeart/2005/8/layout/default"/>
    <dgm:cxn modelId="{9F976451-A18A-4210-989E-2501897E0623}" srcId="{374EA9CE-B566-4109-9467-EA370A9570E4}" destId="{1A124042-D83C-44E0-933E-DA21512E4906}" srcOrd="4" destOrd="0" parTransId="{6F3FE81D-FADA-4819-AB95-73BD81C0AADB}" sibTransId="{E5F7D715-61A5-444B-9404-DB77AE2DE7F3}"/>
    <dgm:cxn modelId="{959F94B3-2057-46DC-9EAE-CA30982C27F0}" type="presOf" srcId="{2215DD2D-20CF-4AD0-BBEF-1ED323B08069}" destId="{FF9A5274-05D2-4142-A320-3F289637759B}" srcOrd="0" destOrd="0" presId="urn:microsoft.com/office/officeart/2005/8/layout/default"/>
    <dgm:cxn modelId="{892F8614-D4B1-4110-8F12-BC233B9E10FA}" type="presOf" srcId="{5B1544CC-B4EB-4B9D-B2B4-09884596C3CB}" destId="{66EA2481-543D-4E65-A69B-55F012FFB9A3}" srcOrd="0" destOrd="0" presId="urn:microsoft.com/office/officeart/2005/8/layout/default"/>
    <dgm:cxn modelId="{5A0A7A06-CB9F-4A61-988F-26656FA24978}" type="presOf" srcId="{374EA9CE-B566-4109-9467-EA370A9570E4}" destId="{2EFA9041-C726-4CAE-9953-3A95B9DC8B7C}" srcOrd="0" destOrd="0" presId="urn:microsoft.com/office/officeart/2005/8/layout/default"/>
    <dgm:cxn modelId="{27E8F7F4-ECE8-46C4-8A2B-C63DA0C02562}" type="presParOf" srcId="{2EFA9041-C726-4CAE-9953-3A95B9DC8B7C}" destId="{ADB6A9C3-2D66-4DEA-B6FF-D617CDDA0F9F}" srcOrd="0" destOrd="0" presId="urn:microsoft.com/office/officeart/2005/8/layout/default"/>
    <dgm:cxn modelId="{15B0D19F-CB0F-483C-B2A2-D78F15AB8E4E}" type="presParOf" srcId="{2EFA9041-C726-4CAE-9953-3A95B9DC8B7C}" destId="{027D1D91-F417-4DBB-90CA-78F9FFD8AFA6}" srcOrd="1" destOrd="0" presId="urn:microsoft.com/office/officeart/2005/8/layout/default"/>
    <dgm:cxn modelId="{9361989B-293F-4B44-9B18-DA9D32CA607B}" type="presParOf" srcId="{2EFA9041-C726-4CAE-9953-3A95B9DC8B7C}" destId="{F5812D1C-0AEF-4312-96E3-7CF6B91C9774}" srcOrd="2" destOrd="0" presId="urn:microsoft.com/office/officeart/2005/8/layout/default"/>
    <dgm:cxn modelId="{E5598625-2558-4420-802F-E9385048A80D}" type="presParOf" srcId="{2EFA9041-C726-4CAE-9953-3A95B9DC8B7C}" destId="{EF74CE5A-CEBE-4474-B18B-AFF5CFE981DD}" srcOrd="3" destOrd="0" presId="urn:microsoft.com/office/officeart/2005/8/layout/default"/>
    <dgm:cxn modelId="{43177A73-352D-4286-B218-2D58EA80CE61}" type="presParOf" srcId="{2EFA9041-C726-4CAE-9953-3A95B9DC8B7C}" destId="{FF9A5274-05D2-4142-A320-3F289637759B}" srcOrd="4" destOrd="0" presId="urn:microsoft.com/office/officeart/2005/8/layout/default"/>
    <dgm:cxn modelId="{9AADFA9C-B719-45E5-AA89-32F0C02F0930}" type="presParOf" srcId="{2EFA9041-C726-4CAE-9953-3A95B9DC8B7C}" destId="{CE706990-C002-435B-9760-4530447EDF7E}" srcOrd="5" destOrd="0" presId="urn:microsoft.com/office/officeart/2005/8/layout/default"/>
    <dgm:cxn modelId="{8A61D522-33A8-4EB2-BB55-E8165BA05021}" type="presParOf" srcId="{2EFA9041-C726-4CAE-9953-3A95B9DC8B7C}" destId="{66EA2481-543D-4E65-A69B-55F012FFB9A3}" srcOrd="6" destOrd="0" presId="urn:microsoft.com/office/officeart/2005/8/layout/default"/>
    <dgm:cxn modelId="{45D61059-541E-462B-9FFD-202E9D638FDF}" type="presParOf" srcId="{2EFA9041-C726-4CAE-9953-3A95B9DC8B7C}" destId="{A1D3E818-D15B-43E7-B07D-38872984BF3E}" srcOrd="7" destOrd="0" presId="urn:microsoft.com/office/officeart/2005/8/layout/default"/>
    <dgm:cxn modelId="{EA15E95D-FEC1-4B58-95B3-7FE4DC9C2BB8}" type="presParOf" srcId="{2EFA9041-C726-4CAE-9953-3A95B9DC8B7C}" destId="{1B261D6B-0C9F-4470-B80D-C6ECFCBF88B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CAD63E-ADE4-4F84-8487-54C3A2C04CAE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57CA14-8079-4D78-8397-B87010378241}">
      <dgm:prSet phldrT="[Text]"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bn-IN" sz="48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আইনের উৎস সমূহ</a:t>
          </a:r>
          <a:endParaRPr lang="en-US" sz="48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F5C8CD-D0AD-4593-8F9C-787C3992F180}" type="parTrans" cxnId="{B241AD08-C977-4666-A637-B3F332776CDA}">
      <dgm:prSet/>
      <dgm:spPr/>
      <dgm:t>
        <a:bodyPr/>
        <a:lstStyle/>
        <a:p>
          <a:endParaRPr lang="en-US" sz="1600"/>
        </a:p>
      </dgm:t>
    </dgm:pt>
    <dgm:pt modelId="{766B9F0D-0A82-436B-89E0-746934D22D2E}" type="sibTrans" cxnId="{B241AD08-C977-4666-A637-B3F332776CDA}">
      <dgm:prSet/>
      <dgm:spPr/>
      <dgm:t>
        <a:bodyPr/>
        <a:lstStyle/>
        <a:p>
          <a:endParaRPr lang="en-US" sz="1600"/>
        </a:p>
      </dgm:t>
    </dgm:pt>
    <dgm:pt modelId="{79ACEBB0-42CC-4C77-856E-A7EEA41C3AEC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bn-IN" sz="48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১। প্রথা </a:t>
          </a:r>
          <a:endParaRPr lang="en-US" sz="4800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090E6791-4557-4444-9E81-FFF2AE80B099}" type="parTrans" cxnId="{54624772-4EBF-40D9-AA7D-D982F9F79B86}">
      <dgm:prSet/>
      <dgm:spPr/>
      <dgm:t>
        <a:bodyPr/>
        <a:lstStyle/>
        <a:p>
          <a:endParaRPr lang="en-US" sz="1600"/>
        </a:p>
      </dgm:t>
    </dgm:pt>
    <dgm:pt modelId="{409086BC-76EC-4564-BE86-2B282CDB4E3E}" type="sibTrans" cxnId="{54624772-4EBF-40D9-AA7D-D982F9F79B86}">
      <dgm:prSet/>
      <dgm:spPr/>
      <dgm:t>
        <a:bodyPr/>
        <a:lstStyle/>
        <a:p>
          <a:endParaRPr lang="en-US" sz="1600"/>
        </a:p>
      </dgm:t>
    </dgm:pt>
    <dgm:pt modelId="{7686B9B1-300A-47D7-A935-F3DEAF8A518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IN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২।বিচারলয়ের সিদ্বান্ত</a:t>
          </a:r>
          <a:endParaRPr lang="en-US" sz="4000" dirty="0">
            <a:solidFill>
              <a:schemeClr val="tx1">
                <a:lumMod val="75000"/>
                <a:lumOff val="2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BACFAB-6E2A-4511-9E9C-F29588D98903}" type="parTrans" cxnId="{B637B182-C82B-419A-82F4-1AA48BBB7383}">
      <dgm:prSet/>
      <dgm:spPr/>
      <dgm:t>
        <a:bodyPr/>
        <a:lstStyle/>
        <a:p>
          <a:endParaRPr lang="en-US" sz="1600"/>
        </a:p>
      </dgm:t>
    </dgm:pt>
    <dgm:pt modelId="{372B7F39-E069-4F0E-A183-02FD2D3D698B}" type="sibTrans" cxnId="{B637B182-C82B-419A-82F4-1AA48BBB7383}">
      <dgm:prSet/>
      <dgm:spPr/>
      <dgm:t>
        <a:bodyPr/>
        <a:lstStyle/>
        <a:p>
          <a:endParaRPr lang="en-US" sz="1600"/>
        </a:p>
      </dgm:t>
    </dgm:pt>
    <dgm:pt modelId="{8F9A3515-E079-49E4-8A6C-A39340C7103D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bn-IN" sz="44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ধর্ম</a:t>
          </a:r>
          <a:endParaRPr lang="en-US" sz="4400" dirty="0">
            <a:solidFill>
              <a:schemeClr val="accent4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8D9BBEF-6152-4930-A48C-F9C3DE55390F}" type="parTrans" cxnId="{260A9BF2-E8C9-478F-9E72-89107541B15F}">
      <dgm:prSet/>
      <dgm:spPr/>
      <dgm:t>
        <a:bodyPr/>
        <a:lstStyle/>
        <a:p>
          <a:endParaRPr lang="en-US" sz="1600"/>
        </a:p>
      </dgm:t>
    </dgm:pt>
    <dgm:pt modelId="{A743BF35-817B-4FC0-AEB4-8CE122BD72A5}" type="sibTrans" cxnId="{260A9BF2-E8C9-478F-9E72-89107541B15F}">
      <dgm:prSet/>
      <dgm:spPr/>
      <dgm:t>
        <a:bodyPr/>
        <a:lstStyle/>
        <a:p>
          <a:endParaRPr lang="en-US" sz="1600"/>
        </a:p>
      </dgm:t>
    </dgm:pt>
    <dgm:pt modelId="{8817ACE5-DA1A-4E29-A06C-EC3C18885FB1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IN" sz="3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৪। বিজ্ঞানসম্মত আলোচনা</a:t>
          </a:r>
          <a:endParaRPr lang="en-US" sz="320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CEB81884-946E-4149-94B7-FB17504B1F19}" type="parTrans" cxnId="{F2EFBED9-8F69-4822-A0E1-54B378C0B59A}">
      <dgm:prSet/>
      <dgm:spPr/>
      <dgm:t>
        <a:bodyPr/>
        <a:lstStyle/>
        <a:p>
          <a:endParaRPr lang="en-US" sz="1600"/>
        </a:p>
      </dgm:t>
    </dgm:pt>
    <dgm:pt modelId="{AC220D7E-B6D2-4C3D-8260-708BE61BA8A6}" type="sibTrans" cxnId="{F2EFBED9-8F69-4822-A0E1-54B378C0B59A}">
      <dgm:prSet/>
      <dgm:spPr/>
      <dgm:t>
        <a:bodyPr/>
        <a:lstStyle/>
        <a:p>
          <a:endParaRPr lang="en-US" sz="1600"/>
        </a:p>
      </dgm:t>
    </dgm:pt>
    <dgm:pt modelId="{3A8B028C-6FEE-447A-8AF9-8070C210C263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bn-IN" sz="36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৫। আইন পরিষদ</a:t>
          </a:r>
          <a:endParaRPr lang="en-US" sz="3600" dirty="0">
            <a:solidFill>
              <a:schemeClr val="accent4">
                <a:lumMod val="60000"/>
                <a:lumOff val="40000"/>
              </a:schemeClr>
            </a:solidFill>
          </a:endParaRPr>
        </a:p>
      </dgm:t>
    </dgm:pt>
    <dgm:pt modelId="{2B19BC1A-89BD-4B0A-BAC7-EB1EBB61B54A}" type="parTrans" cxnId="{61CF95E2-76C8-41B0-8474-95E972FE51B1}">
      <dgm:prSet/>
      <dgm:spPr/>
      <dgm:t>
        <a:bodyPr/>
        <a:lstStyle/>
        <a:p>
          <a:endParaRPr lang="en-US" sz="1600"/>
        </a:p>
      </dgm:t>
    </dgm:pt>
    <dgm:pt modelId="{00815B18-174D-48E9-9A4B-622613ADB50E}" type="sibTrans" cxnId="{61CF95E2-76C8-41B0-8474-95E972FE51B1}">
      <dgm:prSet/>
      <dgm:spPr/>
      <dgm:t>
        <a:bodyPr/>
        <a:lstStyle/>
        <a:p>
          <a:endParaRPr lang="en-US" sz="1600"/>
        </a:p>
      </dgm:t>
    </dgm:pt>
    <dgm:pt modelId="{67B0B994-CDF0-4227-89A5-02B8AAC0A6F9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IN" sz="4000" dirty="0" smtClean="0">
              <a:solidFill>
                <a:schemeClr val="accent4"/>
              </a:solidFill>
            </a:rPr>
            <a:t>৬। জনমত</a:t>
          </a:r>
          <a:endParaRPr lang="en-US" sz="4000" dirty="0">
            <a:solidFill>
              <a:schemeClr val="accent4"/>
            </a:solidFill>
          </a:endParaRPr>
        </a:p>
      </dgm:t>
    </dgm:pt>
    <dgm:pt modelId="{8FC66AB6-1823-4A09-9A5F-E405EEF8F5FF}" type="parTrans" cxnId="{28779BCD-145D-4DE7-98C4-C358AA3F024F}">
      <dgm:prSet/>
      <dgm:spPr/>
      <dgm:t>
        <a:bodyPr/>
        <a:lstStyle/>
        <a:p>
          <a:endParaRPr lang="en-US" sz="1600"/>
        </a:p>
      </dgm:t>
    </dgm:pt>
    <dgm:pt modelId="{C4A6BBEF-30EF-477D-B56C-30B6BA040B57}" type="sibTrans" cxnId="{28779BCD-145D-4DE7-98C4-C358AA3F024F}">
      <dgm:prSet/>
      <dgm:spPr/>
      <dgm:t>
        <a:bodyPr/>
        <a:lstStyle/>
        <a:p>
          <a:endParaRPr lang="en-US" sz="1600"/>
        </a:p>
      </dgm:t>
    </dgm:pt>
    <dgm:pt modelId="{9AAA63C4-013F-4C51-8877-0098B34D934A}" type="pres">
      <dgm:prSet presAssocID="{2BCAD63E-ADE4-4F84-8487-54C3A2C04CA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0717287-AFE5-4601-AF2F-643710058A42}" type="pres">
      <dgm:prSet presAssocID="{DB57CA14-8079-4D78-8397-B87010378241}" presName="Parent" presStyleLbl="node0" presStyleIdx="0" presStyleCnt="1" custScaleX="142679" custLinFactNeighborX="-4150" custLinFactNeighborY="-3863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633212D7-4D05-4D03-94CC-0719E1DBBAB4}" type="pres">
      <dgm:prSet presAssocID="{79ACEBB0-42CC-4C77-856E-A7EEA41C3AEC}" presName="Accent1" presStyleCnt="0"/>
      <dgm:spPr/>
    </dgm:pt>
    <dgm:pt modelId="{8F80F1C9-23DE-4DB8-A593-1F51C9CF3741}" type="pres">
      <dgm:prSet presAssocID="{79ACEBB0-42CC-4C77-856E-A7EEA41C3AEC}" presName="Accent" presStyleLbl="bgShp" presStyleIdx="0" presStyleCnt="6"/>
      <dgm:spPr/>
    </dgm:pt>
    <dgm:pt modelId="{B0FE4F0C-5008-4D44-A43C-1C35BFB6D425}" type="pres">
      <dgm:prSet presAssocID="{79ACEBB0-42CC-4C77-856E-A7EEA41C3AEC}" presName="Child1" presStyleLbl="node1" presStyleIdx="0" presStyleCnt="6" custScaleX="199042" custLinFactNeighborX="15269" custLinFactNeighborY="4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2045B-213B-4DFD-8CF5-1577735FAFE5}" type="pres">
      <dgm:prSet presAssocID="{7686B9B1-300A-47D7-A935-F3DEAF8A5187}" presName="Accent2" presStyleCnt="0"/>
      <dgm:spPr/>
    </dgm:pt>
    <dgm:pt modelId="{17C7B896-5BBD-4DC7-ADAB-E426C1707FE6}" type="pres">
      <dgm:prSet presAssocID="{7686B9B1-300A-47D7-A935-F3DEAF8A5187}" presName="Accent" presStyleLbl="bgShp" presStyleIdx="1" presStyleCnt="6"/>
      <dgm:spPr/>
    </dgm:pt>
    <dgm:pt modelId="{F378992A-BEFA-42EF-9C80-3F157E0D60F0}" type="pres">
      <dgm:prSet presAssocID="{7686B9B1-300A-47D7-A935-F3DEAF8A5187}" presName="Child2" presStyleLbl="node1" presStyleIdx="1" presStyleCnt="6" custScaleX="171393" custLinFactX="13227" custLinFactNeighborX="100000" custLinFactNeighborY="-324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37A12A-CC6D-4E92-AF9C-FB204FA72934}" type="pres">
      <dgm:prSet presAssocID="{8F9A3515-E079-49E4-8A6C-A39340C7103D}" presName="Accent3" presStyleCnt="0"/>
      <dgm:spPr/>
    </dgm:pt>
    <dgm:pt modelId="{BF553317-C687-40B5-B61A-393EB1FF3BD9}" type="pres">
      <dgm:prSet presAssocID="{8F9A3515-E079-49E4-8A6C-A39340C7103D}" presName="Accent" presStyleLbl="bgShp" presStyleIdx="2" presStyleCnt="6" custLinFactNeighborX="-92568" custLinFactNeighborY="27429"/>
      <dgm:spPr/>
    </dgm:pt>
    <dgm:pt modelId="{098B18A5-1860-4AB5-9432-4E1809343266}" type="pres">
      <dgm:prSet presAssocID="{8F9A3515-E079-49E4-8A6C-A39340C7103D}" presName="Child3" presStyleLbl="node1" presStyleIdx="2" presStyleCnt="6" custScaleX="199837" custLinFactNeighborX="99005" custLinFactNeighborY="-229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9101A-CD74-4180-A5FB-C0100E58A6AE}" type="pres">
      <dgm:prSet presAssocID="{8817ACE5-DA1A-4E29-A06C-EC3C18885FB1}" presName="Accent4" presStyleCnt="0"/>
      <dgm:spPr/>
    </dgm:pt>
    <dgm:pt modelId="{8502033D-6E45-418D-8F88-B5227DCC7CD6}" type="pres">
      <dgm:prSet presAssocID="{8817ACE5-DA1A-4E29-A06C-EC3C18885FB1}" presName="Accent" presStyleLbl="bgShp" presStyleIdx="3" presStyleCnt="6"/>
      <dgm:spPr/>
    </dgm:pt>
    <dgm:pt modelId="{06D87A69-4022-4448-9AA6-E1BD33AA8DB8}" type="pres">
      <dgm:prSet presAssocID="{8817ACE5-DA1A-4E29-A06C-EC3C18885FB1}" presName="Child4" presStyleLbl="node1" presStyleIdx="3" presStyleCnt="6" custScaleX="202669" custLinFactNeighborX="15246" custLinFactNeighborY="35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5943F-8F2A-459E-9C61-A4BC121A929E}" type="pres">
      <dgm:prSet presAssocID="{3A8B028C-6FEE-447A-8AF9-8070C210C263}" presName="Accent5" presStyleCnt="0"/>
      <dgm:spPr/>
    </dgm:pt>
    <dgm:pt modelId="{28A2FD81-D263-4517-BC26-708BB9C29F8A}" type="pres">
      <dgm:prSet presAssocID="{3A8B028C-6FEE-447A-8AF9-8070C210C263}" presName="Accent" presStyleLbl="bgShp" presStyleIdx="4" presStyleCnt="6"/>
      <dgm:spPr/>
    </dgm:pt>
    <dgm:pt modelId="{9622B2D7-E7F0-4DB0-A664-7AFBE33C3A38}" type="pres">
      <dgm:prSet presAssocID="{3A8B028C-6FEE-447A-8AF9-8070C210C263}" presName="Child5" presStyleLbl="node1" presStyleIdx="4" presStyleCnt="6" custScaleX="203510" custLinFactNeighborX="-90759" custLinFactNeighborY="240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8A18F7-BAF8-418B-8B94-465C73428F7A}" type="pres">
      <dgm:prSet presAssocID="{67B0B994-CDF0-4227-89A5-02B8AAC0A6F9}" presName="Accent6" presStyleCnt="0"/>
      <dgm:spPr/>
    </dgm:pt>
    <dgm:pt modelId="{760745DB-0CE3-4DB2-B6BA-E08153822A4C}" type="pres">
      <dgm:prSet presAssocID="{67B0B994-CDF0-4227-89A5-02B8AAC0A6F9}" presName="Accent" presStyleLbl="bgShp" presStyleIdx="5" presStyleCnt="6"/>
      <dgm:spPr/>
    </dgm:pt>
    <dgm:pt modelId="{764C1095-38CA-42E9-A2B9-781E985A439D}" type="pres">
      <dgm:prSet presAssocID="{67B0B994-CDF0-4227-89A5-02B8AAC0A6F9}" presName="Child6" presStyleLbl="node1" presStyleIdx="5" presStyleCnt="6" custScaleX="193393" custLinFactNeighborX="-92012" custLinFactNeighborY="-314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AD80EC-B6FA-45A6-8233-E4F34B73EC07}" type="presOf" srcId="{79ACEBB0-42CC-4C77-856E-A7EEA41C3AEC}" destId="{B0FE4F0C-5008-4D44-A43C-1C35BFB6D425}" srcOrd="0" destOrd="0" presId="urn:microsoft.com/office/officeart/2011/layout/HexagonRadial"/>
    <dgm:cxn modelId="{B637B182-C82B-419A-82F4-1AA48BBB7383}" srcId="{DB57CA14-8079-4D78-8397-B87010378241}" destId="{7686B9B1-300A-47D7-A935-F3DEAF8A5187}" srcOrd="1" destOrd="0" parTransId="{88BACFAB-6E2A-4511-9E9C-F29588D98903}" sibTransId="{372B7F39-E069-4F0E-A183-02FD2D3D698B}"/>
    <dgm:cxn modelId="{61CF95E2-76C8-41B0-8474-95E972FE51B1}" srcId="{DB57CA14-8079-4D78-8397-B87010378241}" destId="{3A8B028C-6FEE-447A-8AF9-8070C210C263}" srcOrd="4" destOrd="0" parTransId="{2B19BC1A-89BD-4B0A-BAC7-EB1EBB61B54A}" sibTransId="{00815B18-174D-48E9-9A4B-622613ADB50E}"/>
    <dgm:cxn modelId="{28779BCD-145D-4DE7-98C4-C358AA3F024F}" srcId="{DB57CA14-8079-4D78-8397-B87010378241}" destId="{67B0B994-CDF0-4227-89A5-02B8AAC0A6F9}" srcOrd="5" destOrd="0" parTransId="{8FC66AB6-1823-4A09-9A5F-E405EEF8F5FF}" sibTransId="{C4A6BBEF-30EF-477D-B56C-30B6BA040B57}"/>
    <dgm:cxn modelId="{F2EFBED9-8F69-4822-A0E1-54B378C0B59A}" srcId="{DB57CA14-8079-4D78-8397-B87010378241}" destId="{8817ACE5-DA1A-4E29-A06C-EC3C18885FB1}" srcOrd="3" destOrd="0" parTransId="{CEB81884-946E-4149-94B7-FB17504B1F19}" sibTransId="{AC220D7E-B6D2-4C3D-8260-708BE61BA8A6}"/>
    <dgm:cxn modelId="{54624772-4EBF-40D9-AA7D-D982F9F79B86}" srcId="{DB57CA14-8079-4D78-8397-B87010378241}" destId="{79ACEBB0-42CC-4C77-856E-A7EEA41C3AEC}" srcOrd="0" destOrd="0" parTransId="{090E6791-4557-4444-9E81-FFF2AE80B099}" sibTransId="{409086BC-76EC-4564-BE86-2B282CDB4E3E}"/>
    <dgm:cxn modelId="{D41B9E02-EB91-4F6D-873D-7D664835ADEC}" type="presOf" srcId="{8817ACE5-DA1A-4E29-A06C-EC3C18885FB1}" destId="{06D87A69-4022-4448-9AA6-E1BD33AA8DB8}" srcOrd="0" destOrd="0" presId="urn:microsoft.com/office/officeart/2011/layout/HexagonRadial"/>
    <dgm:cxn modelId="{E6891E98-8A2C-42DC-8F43-427A068FD81E}" type="presOf" srcId="{3A8B028C-6FEE-447A-8AF9-8070C210C263}" destId="{9622B2D7-E7F0-4DB0-A664-7AFBE33C3A38}" srcOrd="0" destOrd="0" presId="urn:microsoft.com/office/officeart/2011/layout/HexagonRadial"/>
    <dgm:cxn modelId="{68CB9432-7474-4843-8C28-7098A4BFEA5F}" type="presOf" srcId="{67B0B994-CDF0-4227-89A5-02B8AAC0A6F9}" destId="{764C1095-38CA-42E9-A2B9-781E985A439D}" srcOrd="0" destOrd="0" presId="urn:microsoft.com/office/officeart/2011/layout/HexagonRadial"/>
    <dgm:cxn modelId="{1406E054-CF54-4DB2-A8B4-C5AA2CEC85F1}" type="presOf" srcId="{8F9A3515-E079-49E4-8A6C-A39340C7103D}" destId="{098B18A5-1860-4AB5-9432-4E1809343266}" srcOrd="0" destOrd="0" presId="urn:microsoft.com/office/officeart/2011/layout/HexagonRadial"/>
    <dgm:cxn modelId="{B241AD08-C977-4666-A637-B3F332776CDA}" srcId="{2BCAD63E-ADE4-4F84-8487-54C3A2C04CAE}" destId="{DB57CA14-8079-4D78-8397-B87010378241}" srcOrd="0" destOrd="0" parTransId="{C5F5C8CD-D0AD-4593-8F9C-787C3992F180}" sibTransId="{766B9F0D-0A82-436B-89E0-746934D22D2E}"/>
    <dgm:cxn modelId="{C1BCC4E9-C68A-4E51-BF45-79D0D29D69C5}" type="presOf" srcId="{2BCAD63E-ADE4-4F84-8487-54C3A2C04CAE}" destId="{9AAA63C4-013F-4C51-8877-0098B34D934A}" srcOrd="0" destOrd="0" presId="urn:microsoft.com/office/officeart/2011/layout/HexagonRadial"/>
    <dgm:cxn modelId="{260A9BF2-E8C9-478F-9E72-89107541B15F}" srcId="{DB57CA14-8079-4D78-8397-B87010378241}" destId="{8F9A3515-E079-49E4-8A6C-A39340C7103D}" srcOrd="2" destOrd="0" parTransId="{C8D9BBEF-6152-4930-A48C-F9C3DE55390F}" sibTransId="{A743BF35-817B-4FC0-AEB4-8CE122BD72A5}"/>
    <dgm:cxn modelId="{6264593C-E3AC-4459-8868-29ADC2E7A84B}" type="presOf" srcId="{DB57CA14-8079-4D78-8397-B87010378241}" destId="{D0717287-AFE5-4601-AF2F-643710058A42}" srcOrd="0" destOrd="0" presId="urn:microsoft.com/office/officeart/2011/layout/HexagonRadial"/>
    <dgm:cxn modelId="{8B28F124-3AC0-4C97-8717-C582B03FCE91}" type="presOf" srcId="{7686B9B1-300A-47D7-A935-F3DEAF8A5187}" destId="{F378992A-BEFA-42EF-9C80-3F157E0D60F0}" srcOrd="0" destOrd="0" presId="urn:microsoft.com/office/officeart/2011/layout/HexagonRadial"/>
    <dgm:cxn modelId="{3539DDFE-9517-4992-8C08-316C09DF7579}" type="presParOf" srcId="{9AAA63C4-013F-4C51-8877-0098B34D934A}" destId="{D0717287-AFE5-4601-AF2F-643710058A42}" srcOrd="0" destOrd="0" presId="urn:microsoft.com/office/officeart/2011/layout/HexagonRadial"/>
    <dgm:cxn modelId="{59241BF2-87FA-4659-A74A-9971D167F8AE}" type="presParOf" srcId="{9AAA63C4-013F-4C51-8877-0098B34D934A}" destId="{633212D7-4D05-4D03-94CC-0719E1DBBAB4}" srcOrd="1" destOrd="0" presId="urn:microsoft.com/office/officeart/2011/layout/HexagonRadial"/>
    <dgm:cxn modelId="{85F62955-CAC4-4C45-A7F8-BD6C594B82A0}" type="presParOf" srcId="{633212D7-4D05-4D03-94CC-0719E1DBBAB4}" destId="{8F80F1C9-23DE-4DB8-A593-1F51C9CF3741}" srcOrd="0" destOrd="0" presId="urn:microsoft.com/office/officeart/2011/layout/HexagonRadial"/>
    <dgm:cxn modelId="{53C4BB20-2A3C-4303-AD17-7DDDE4186EEC}" type="presParOf" srcId="{9AAA63C4-013F-4C51-8877-0098B34D934A}" destId="{B0FE4F0C-5008-4D44-A43C-1C35BFB6D425}" srcOrd="2" destOrd="0" presId="urn:microsoft.com/office/officeart/2011/layout/HexagonRadial"/>
    <dgm:cxn modelId="{0ADE703F-EA90-4934-8F17-1C7A57173099}" type="presParOf" srcId="{9AAA63C4-013F-4C51-8877-0098B34D934A}" destId="{7FC2045B-213B-4DFD-8CF5-1577735FAFE5}" srcOrd="3" destOrd="0" presId="urn:microsoft.com/office/officeart/2011/layout/HexagonRadial"/>
    <dgm:cxn modelId="{97273677-2F2F-44FE-8F61-FDCBD559D6BA}" type="presParOf" srcId="{7FC2045B-213B-4DFD-8CF5-1577735FAFE5}" destId="{17C7B896-5BBD-4DC7-ADAB-E426C1707FE6}" srcOrd="0" destOrd="0" presId="urn:microsoft.com/office/officeart/2011/layout/HexagonRadial"/>
    <dgm:cxn modelId="{EB6377A1-A0F6-4C25-A606-B564DD0EE107}" type="presParOf" srcId="{9AAA63C4-013F-4C51-8877-0098B34D934A}" destId="{F378992A-BEFA-42EF-9C80-3F157E0D60F0}" srcOrd="4" destOrd="0" presId="urn:microsoft.com/office/officeart/2011/layout/HexagonRadial"/>
    <dgm:cxn modelId="{041DD159-020B-49D7-89DA-7AE9D52EF250}" type="presParOf" srcId="{9AAA63C4-013F-4C51-8877-0098B34D934A}" destId="{7137A12A-CC6D-4E92-AF9C-FB204FA72934}" srcOrd="5" destOrd="0" presId="urn:microsoft.com/office/officeart/2011/layout/HexagonRadial"/>
    <dgm:cxn modelId="{BEA9FE36-CDE5-401E-B65C-821325F4E479}" type="presParOf" srcId="{7137A12A-CC6D-4E92-AF9C-FB204FA72934}" destId="{BF553317-C687-40B5-B61A-393EB1FF3BD9}" srcOrd="0" destOrd="0" presId="urn:microsoft.com/office/officeart/2011/layout/HexagonRadial"/>
    <dgm:cxn modelId="{AD1DE05C-71C1-48E4-9037-DCBD560D314F}" type="presParOf" srcId="{9AAA63C4-013F-4C51-8877-0098B34D934A}" destId="{098B18A5-1860-4AB5-9432-4E1809343266}" srcOrd="6" destOrd="0" presId="urn:microsoft.com/office/officeart/2011/layout/HexagonRadial"/>
    <dgm:cxn modelId="{B57C603F-9DDE-484C-8B86-D7FA2A720D6E}" type="presParOf" srcId="{9AAA63C4-013F-4C51-8877-0098B34D934A}" destId="{8039101A-CD74-4180-A5FB-C0100E58A6AE}" srcOrd="7" destOrd="0" presId="urn:microsoft.com/office/officeart/2011/layout/HexagonRadial"/>
    <dgm:cxn modelId="{5240F197-3F91-44B1-B32E-A6E38088BC44}" type="presParOf" srcId="{8039101A-CD74-4180-A5FB-C0100E58A6AE}" destId="{8502033D-6E45-418D-8F88-B5227DCC7CD6}" srcOrd="0" destOrd="0" presId="urn:microsoft.com/office/officeart/2011/layout/HexagonRadial"/>
    <dgm:cxn modelId="{DC437D2C-CED7-4B24-A6BD-11B7A8480775}" type="presParOf" srcId="{9AAA63C4-013F-4C51-8877-0098B34D934A}" destId="{06D87A69-4022-4448-9AA6-E1BD33AA8DB8}" srcOrd="8" destOrd="0" presId="urn:microsoft.com/office/officeart/2011/layout/HexagonRadial"/>
    <dgm:cxn modelId="{7C735021-B6BC-40B8-A836-259BF74C2E40}" type="presParOf" srcId="{9AAA63C4-013F-4C51-8877-0098B34D934A}" destId="{F975943F-8F2A-459E-9C61-A4BC121A929E}" srcOrd="9" destOrd="0" presId="urn:microsoft.com/office/officeart/2011/layout/HexagonRadial"/>
    <dgm:cxn modelId="{F6A14B86-25CA-486C-8149-A1C5C2832801}" type="presParOf" srcId="{F975943F-8F2A-459E-9C61-A4BC121A929E}" destId="{28A2FD81-D263-4517-BC26-708BB9C29F8A}" srcOrd="0" destOrd="0" presId="urn:microsoft.com/office/officeart/2011/layout/HexagonRadial"/>
    <dgm:cxn modelId="{46432BE9-13D6-4EE4-B1A4-5FB089F2F65A}" type="presParOf" srcId="{9AAA63C4-013F-4C51-8877-0098B34D934A}" destId="{9622B2D7-E7F0-4DB0-A664-7AFBE33C3A38}" srcOrd="10" destOrd="0" presId="urn:microsoft.com/office/officeart/2011/layout/HexagonRadial"/>
    <dgm:cxn modelId="{71BD8FAC-5684-444B-888C-1D8AC80F8D82}" type="presParOf" srcId="{9AAA63C4-013F-4C51-8877-0098B34D934A}" destId="{A58A18F7-BAF8-418B-8B94-465C73428F7A}" srcOrd="11" destOrd="0" presId="urn:microsoft.com/office/officeart/2011/layout/HexagonRadial"/>
    <dgm:cxn modelId="{7FAD22C3-DD7F-4217-B0D4-A405E25C4947}" type="presParOf" srcId="{A58A18F7-BAF8-418B-8B94-465C73428F7A}" destId="{760745DB-0CE3-4DB2-B6BA-E08153822A4C}" srcOrd="0" destOrd="0" presId="urn:microsoft.com/office/officeart/2011/layout/HexagonRadial"/>
    <dgm:cxn modelId="{8AF32160-CDB2-46BB-9C26-D3CD0612CF93}" type="presParOf" srcId="{9AAA63C4-013F-4C51-8877-0098B34D934A}" destId="{764C1095-38CA-42E9-A2B9-781E985A439D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6A9C3-2D66-4DEA-B6FF-D617CDDA0F9F}">
      <dsp:nvSpPr>
        <dsp:cNvPr id="0" name=""/>
        <dsp:cNvSpPr/>
      </dsp:nvSpPr>
      <dsp:spPr>
        <a:xfrm>
          <a:off x="387277" y="127072"/>
          <a:ext cx="3005455" cy="1803273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১।সুস্পষ্টতা।</a:t>
          </a:r>
          <a:endParaRPr lang="en-US" sz="3600" kern="1200" dirty="0">
            <a:solidFill>
              <a:schemeClr val="accent4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7277" y="127072"/>
        <a:ext cx="3005455" cy="1803273"/>
      </dsp:txXfrm>
    </dsp:sp>
    <dsp:sp modelId="{F5812D1C-0AEF-4312-96E3-7CF6B91C9774}">
      <dsp:nvSpPr>
        <dsp:cNvPr id="0" name=""/>
        <dsp:cNvSpPr/>
      </dsp:nvSpPr>
      <dsp:spPr>
        <a:xfrm>
          <a:off x="4397636" y="164147"/>
          <a:ext cx="3005455" cy="180327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বাহ্যিক আচরন নিয়ন্ত্রন করে।</a:t>
          </a:r>
          <a:endParaRPr lang="en-US" sz="36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97636" y="164147"/>
        <a:ext cx="3005455" cy="1803273"/>
      </dsp:txXfrm>
    </dsp:sp>
    <dsp:sp modelId="{FF9A5274-05D2-4142-A320-3F289637759B}">
      <dsp:nvSpPr>
        <dsp:cNvPr id="0" name=""/>
        <dsp:cNvSpPr/>
      </dsp:nvSpPr>
      <dsp:spPr>
        <a:xfrm>
          <a:off x="8417462" y="40587"/>
          <a:ext cx="3005455" cy="1803273"/>
        </a:xfrm>
        <a:prstGeom prst="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5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সর্বজনীনতা।</a:t>
          </a:r>
          <a:endParaRPr lang="en-US" sz="3600" kern="1200" dirty="0">
            <a:solidFill>
              <a:schemeClr val="accent5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417462" y="40587"/>
        <a:ext cx="3005455" cy="1803273"/>
      </dsp:txXfrm>
    </dsp:sp>
    <dsp:sp modelId="{66EA2481-543D-4E65-A69B-55F012FFB9A3}">
      <dsp:nvSpPr>
        <dsp:cNvPr id="0" name=""/>
        <dsp:cNvSpPr/>
      </dsp:nvSpPr>
      <dsp:spPr>
        <a:xfrm>
          <a:off x="1892018" y="2110842"/>
          <a:ext cx="3005455" cy="1803273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রাষ্ট্রীয় অনুমোদন ও স্বীকৃতি।</a:t>
          </a:r>
          <a:endParaRPr lang="en-US" sz="32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92018" y="2110842"/>
        <a:ext cx="3005455" cy="1803273"/>
      </dsp:txXfrm>
    </dsp:sp>
    <dsp:sp modelId="{1B261D6B-0C9F-4470-B80D-C6ECFCBF88BA}">
      <dsp:nvSpPr>
        <dsp:cNvPr id="0" name=""/>
        <dsp:cNvSpPr/>
      </dsp:nvSpPr>
      <dsp:spPr>
        <a:xfrm>
          <a:off x="6914734" y="1983752"/>
          <a:ext cx="3005455" cy="1803273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৫।অধিকারের রক্ষাকবচ।</a:t>
          </a:r>
          <a:endParaRPr lang="en-US" sz="3600" kern="1200" dirty="0">
            <a:solidFill>
              <a:schemeClr val="accent4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914734" y="1983752"/>
        <a:ext cx="3005455" cy="18032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17287-AFE5-4601-AF2F-643710058A42}">
      <dsp:nvSpPr>
        <dsp:cNvPr id="0" name=""/>
        <dsp:cNvSpPr/>
      </dsp:nvSpPr>
      <dsp:spPr>
        <a:xfrm>
          <a:off x="3978205" y="1920679"/>
          <a:ext cx="3637681" cy="2205469"/>
        </a:xfrm>
        <a:prstGeom prst="hexagon">
          <a:avLst>
            <a:gd name="adj" fmla="val 28570"/>
            <a:gd name="vf" fmla="val 115470"/>
          </a:avLst>
        </a:prstGeom>
        <a:solidFill>
          <a:schemeClr val="tx1">
            <a:lumMod val="75000"/>
            <a:lumOff val="2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আইনের উৎস সমূহ</a:t>
          </a:r>
          <a:endParaRPr lang="en-US" sz="48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91379" y="2231809"/>
        <a:ext cx="2611333" cy="1583209"/>
      </dsp:txXfrm>
    </dsp:sp>
    <dsp:sp modelId="{17C7B896-5BBD-4DC7-ADAB-E426C1707FE6}">
      <dsp:nvSpPr>
        <dsp:cNvPr id="0" name=""/>
        <dsp:cNvSpPr/>
      </dsp:nvSpPr>
      <dsp:spPr>
        <a:xfrm>
          <a:off x="6224587" y="950708"/>
          <a:ext cx="961940" cy="82883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E4F0C-5008-4D44-A43C-1C35BFB6D425}">
      <dsp:nvSpPr>
        <dsp:cNvPr id="0" name=""/>
        <dsp:cNvSpPr/>
      </dsp:nvSpPr>
      <dsp:spPr>
        <a:xfrm>
          <a:off x="4147284" y="7663"/>
          <a:ext cx="4158671" cy="180752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800" kern="1200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১। প্রথা </a:t>
          </a:r>
          <a:endParaRPr lang="en-US" sz="4800" kern="1200" dirty="0">
            <a:solidFill>
              <a:schemeClr val="accent2">
                <a:lumMod val="60000"/>
                <a:lumOff val="40000"/>
              </a:schemeClr>
            </a:solidFill>
          </a:endParaRPr>
        </a:p>
      </dsp:txBody>
      <dsp:txXfrm>
        <a:off x="4665977" y="233108"/>
        <a:ext cx="3121285" cy="1356637"/>
      </dsp:txXfrm>
    </dsp:sp>
    <dsp:sp modelId="{BF553317-C687-40B5-B61A-393EB1FF3BD9}">
      <dsp:nvSpPr>
        <dsp:cNvPr id="0" name=""/>
        <dsp:cNvSpPr/>
      </dsp:nvSpPr>
      <dsp:spPr>
        <a:xfrm>
          <a:off x="6456797" y="2727537"/>
          <a:ext cx="961940" cy="82883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78992A-BEFA-42EF-9C80-3F157E0D60F0}">
      <dsp:nvSpPr>
        <dsp:cNvPr id="0" name=""/>
        <dsp:cNvSpPr/>
      </dsp:nvSpPr>
      <dsp:spPr>
        <a:xfrm>
          <a:off x="8186940" y="524539"/>
          <a:ext cx="3580988" cy="1807527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২।বিচারলয়ের সিদ্বান্ত</a:t>
          </a:r>
          <a:endParaRPr lang="en-US" sz="4000" kern="1200" dirty="0">
            <a:solidFill>
              <a:schemeClr val="tx1">
                <a:lumMod val="75000"/>
                <a:lumOff val="2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657492" y="762053"/>
        <a:ext cx="2639884" cy="1332499"/>
      </dsp:txXfrm>
    </dsp:sp>
    <dsp:sp modelId="{8502033D-6E45-418D-8F88-B5227DCC7CD6}">
      <dsp:nvSpPr>
        <dsp:cNvPr id="0" name=""/>
        <dsp:cNvSpPr/>
      </dsp:nvSpPr>
      <dsp:spPr>
        <a:xfrm>
          <a:off x="6567374" y="4249275"/>
          <a:ext cx="961940" cy="82883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8B18A5-1860-4AB5-9432-4E1809343266}">
      <dsp:nvSpPr>
        <dsp:cNvPr id="0" name=""/>
        <dsp:cNvSpPr/>
      </dsp:nvSpPr>
      <dsp:spPr>
        <a:xfrm>
          <a:off x="7592647" y="2882857"/>
          <a:ext cx="4175281" cy="1807527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ধর্ম</a:t>
          </a:r>
          <a:endParaRPr lang="en-US" sz="4400" kern="1200" dirty="0">
            <a:solidFill>
              <a:schemeClr val="accent4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12724" y="3108004"/>
        <a:ext cx="3135127" cy="1357233"/>
      </dsp:txXfrm>
    </dsp:sp>
    <dsp:sp modelId="{28A2FD81-D263-4517-BC26-708BB9C29F8A}">
      <dsp:nvSpPr>
        <dsp:cNvPr id="0" name=""/>
        <dsp:cNvSpPr/>
      </dsp:nvSpPr>
      <dsp:spPr>
        <a:xfrm>
          <a:off x="4632819" y="4430836"/>
          <a:ext cx="961940" cy="82883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D87A69-4022-4448-9AA6-E1BD33AA8DB8}">
      <dsp:nvSpPr>
        <dsp:cNvPr id="0" name=""/>
        <dsp:cNvSpPr/>
      </dsp:nvSpPr>
      <dsp:spPr>
        <a:xfrm>
          <a:off x="4108913" y="4410317"/>
          <a:ext cx="4234451" cy="1807527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chemeClr val="accent2">
                  <a:lumMod val="40000"/>
                  <a:lumOff val="60000"/>
                </a:schemeClr>
              </a:solidFill>
            </a:rPr>
            <a:t>৪। বিজ্ঞানসম্মত আলোচনা</a:t>
          </a:r>
          <a:endParaRPr lang="en-US" sz="3200" kern="1200" dirty="0">
            <a:solidFill>
              <a:schemeClr val="accent2">
                <a:lumMod val="40000"/>
                <a:lumOff val="60000"/>
              </a:schemeClr>
            </a:solidFill>
          </a:endParaRPr>
        </a:p>
      </dsp:txBody>
      <dsp:txXfrm>
        <a:off x="4633921" y="4634423"/>
        <a:ext cx="3184435" cy="1359315"/>
      </dsp:txXfrm>
    </dsp:sp>
    <dsp:sp modelId="{760745DB-0CE3-4DB2-B6BA-E08153822A4C}">
      <dsp:nvSpPr>
        <dsp:cNvPr id="0" name=""/>
        <dsp:cNvSpPr/>
      </dsp:nvSpPr>
      <dsp:spPr>
        <a:xfrm>
          <a:off x="3491775" y="2881971"/>
          <a:ext cx="961940" cy="82883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22B2D7-E7F0-4DB0-A664-7AFBE33C3A38}">
      <dsp:nvSpPr>
        <dsp:cNvPr id="0" name=""/>
        <dsp:cNvSpPr/>
      </dsp:nvSpPr>
      <dsp:spPr>
        <a:xfrm>
          <a:off x="0" y="3734108"/>
          <a:ext cx="4252023" cy="1807527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৫। আইন পরিষদ</a:t>
          </a:r>
          <a:endParaRPr lang="en-US" sz="3600" kern="1200" dirty="0">
            <a:solidFill>
              <a:schemeClr val="accent4">
                <a:lumMod val="60000"/>
                <a:lumOff val="40000"/>
              </a:schemeClr>
            </a:solidFill>
          </a:endParaRPr>
        </a:p>
      </dsp:txBody>
      <dsp:txXfrm>
        <a:off x="526472" y="3957910"/>
        <a:ext cx="3199079" cy="1359923"/>
      </dsp:txXfrm>
    </dsp:sp>
    <dsp:sp modelId="{764C1095-38CA-42E9-A2B9-781E985A439D}">
      <dsp:nvSpPr>
        <dsp:cNvPr id="0" name=""/>
        <dsp:cNvSpPr/>
      </dsp:nvSpPr>
      <dsp:spPr>
        <a:xfrm>
          <a:off x="39762" y="540723"/>
          <a:ext cx="4040644" cy="1807527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kern="1200" dirty="0" smtClean="0">
              <a:solidFill>
                <a:schemeClr val="accent4"/>
              </a:solidFill>
            </a:rPr>
            <a:t>৬। জনমত</a:t>
          </a:r>
          <a:endParaRPr lang="en-US" sz="4000" kern="1200" dirty="0">
            <a:solidFill>
              <a:schemeClr val="accent4"/>
            </a:solidFill>
          </a:endParaRPr>
        </a:p>
      </dsp:txBody>
      <dsp:txXfrm>
        <a:off x="548619" y="768353"/>
        <a:ext cx="3022930" cy="1352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F717CB-275C-40FF-A4EC-7E0DFE264764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29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6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0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86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7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3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0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5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9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5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0F717CB-275C-40FF-A4EC-7E0DFE264764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5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10" y="235526"/>
            <a:ext cx="11790218" cy="63453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3964" y="1856509"/>
            <a:ext cx="11693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393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8856" y="1175448"/>
            <a:ext cx="77122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60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60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7980" y="2535182"/>
            <a:ext cx="1156234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উত্তরঃ-আইনের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ফরাসী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bn-IN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অর্থ হলো নিয়ম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LAW,আর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টিউটনিক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LAG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অপরির্বতনীয়।ব্যক্তি,সমাজ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পরিচালিত।তাই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নিয়মের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দাস।সুতরাং</a:t>
            </a:r>
            <a:r>
              <a:rPr lang="bn-IN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আইন বলতে কতগুলি নিয়মকে বুঝি,যা দ্বারা মানুষের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বাহ্যিক</a:t>
            </a:r>
            <a:r>
              <a:rPr lang="bn-IN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আচরন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 অস্টিনের মতে;আইন হলো সার্বভৌম কৃর্তপক্ষের আদেশ।</a:t>
            </a:r>
          </a:p>
          <a:p>
            <a:r>
              <a:rPr lang="bn-IN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এরিস্টটল মতে ;যুক্তিসিদ্ব ইচ্ছার অভিব্যক্তিই হচ্ছে আইন।</a:t>
            </a:r>
          </a:p>
          <a:p>
            <a:r>
              <a:rPr lang="bn-IN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 আইন হচ্ছে ব্যক্তির আচরণ নিয়ন্ত্রন সংক্রান্ত নিয়মের সমস্টি যা সমাজ ও রাষ্ট্র কর্তক স্বীকৃত। 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219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inus 1"/>
          <p:cNvSpPr/>
          <p:nvPr/>
        </p:nvSpPr>
        <p:spPr>
          <a:xfrm>
            <a:off x="498767" y="2341440"/>
            <a:ext cx="11208326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-Down Arrow 2"/>
          <p:cNvSpPr/>
          <p:nvPr/>
        </p:nvSpPr>
        <p:spPr>
          <a:xfrm>
            <a:off x="5327211" y="2008908"/>
            <a:ext cx="484632" cy="177338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1863020" y="26777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9892146" y="2660118"/>
            <a:ext cx="484632" cy="9836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 flipV="1">
            <a:off x="2105336" y="1498449"/>
            <a:ext cx="7564582" cy="49446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63020" y="1457021"/>
            <a:ext cx="7301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 কত প্রকার ও কি কিঃ-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1382" y="3643790"/>
            <a:ext cx="2008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বে-সরকারি</a:t>
            </a:r>
          </a:p>
          <a:p>
            <a:r>
              <a:rPr lang="bn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6582" y="3782290"/>
            <a:ext cx="2092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 আইন</a:t>
            </a:r>
            <a:endParaRPr lang="en-US" sz="32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4401" y="3782290"/>
            <a:ext cx="2715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আন্তজার্তিক আইন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3563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2891" y="680918"/>
            <a:ext cx="93046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32434854"/>
              </p:ext>
            </p:extLst>
          </p:nvPr>
        </p:nvGraphicFramePr>
        <p:xfrm>
          <a:off x="222422" y="2545493"/>
          <a:ext cx="11701848" cy="3914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7077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25931150"/>
              </p:ext>
            </p:extLst>
          </p:nvPr>
        </p:nvGraphicFramePr>
        <p:xfrm>
          <a:off x="212036" y="344557"/>
          <a:ext cx="11767929" cy="62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0053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1917" y="1540044"/>
            <a:ext cx="8325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en-US" sz="72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884" y="2863516"/>
            <a:ext cx="113578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আইনের অর্থ কি তা বলতে পারবে?</a:t>
            </a:r>
          </a:p>
          <a:p>
            <a:r>
              <a:rPr lang="bn-IN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আইনের বৈশিষ্ট্য সমূহ ব্যাখ্যা করতে পারবে?</a:t>
            </a:r>
          </a:p>
          <a:p>
            <a:r>
              <a:rPr lang="bn-IN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আইনের উৎস গুলি কি কি তা বর্ণনা করতে পারবে</a:t>
            </a:r>
            <a:r>
              <a:rPr lang="bn-IN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40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750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3345" y="2589706"/>
            <a:ext cx="11319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 পাঠঃ-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2509" y="4253345"/>
            <a:ext cx="115408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 কি , আইনের বৈশিষ্ট্য কি কি ,আইনের উৎস সমূহ কিকি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r>
              <a:rPr lang="bn-IN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576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0894" y="839292"/>
            <a:ext cx="73006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8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88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88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0810" y="3047999"/>
            <a:ext cx="983271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মান্য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তৈরীর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13" y="188244"/>
            <a:ext cx="3688682" cy="271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790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5799" y="1545875"/>
            <a:ext cx="71150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কাজঃ-</a:t>
            </a:r>
            <a:endParaRPr lang="en-US" sz="88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1781" y="4017818"/>
            <a:ext cx="11139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 উৎস সমূহ কি কি তা বর্ণনা কর, সবাই ?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33" y="210302"/>
            <a:ext cx="3062288" cy="313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597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9639" y="824193"/>
            <a:ext cx="64008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কাজঃ-</a:t>
            </a:r>
            <a:endParaRPr lang="en-US" sz="6600" dirty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26" y="2147632"/>
            <a:ext cx="2875547" cy="27672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905" y="2225839"/>
            <a:ext cx="2811743" cy="26108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3136" y="5313185"/>
            <a:ext cx="5570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80584" y="5313185"/>
            <a:ext cx="5787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বে-সরকারি আইন বলতে কি বুঝ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337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1913" y="1387643"/>
            <a:ext cx="9300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মূল্যায়নঃ-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1913" y="3352071"/>
            <a:ext cx="96974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আইনের ইংরেজী প্রতিশব্দ কি ?</a:t>
            </a:r>
          </a:p>
          <a:p>
            <a:r>
              <a:rPr lang="bn-IN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আইনের ফরাসী শব্দ কি ?</a:t>
            </a:r>
          </a:p>
          <a:p>
            <a:r>
              <a:rPr lang="bn-IN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৩।আইন বলতে কি বুঝ ?</a:t>
            </a:r>
          </a:p>
          <a:p>
            <a:r>
              <a:rPr lang="bn-IN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জন অস্টিনের মতে আইন কি ?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76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44" y="221673"/>
            <a:ext cx="1899547" cy="21058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712036" y="83128"/>
            <a:ext cx="2189020" cy="22998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91345" y="955964"/>
            <a:ext cx="5140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1" y="2992580"/>
            <a:ext cx="56849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মোঃআজহারুল ইসলাম,</a:t>
            </a:r>
          </a:p>
          <a:p>
            <a:r>
              <a:rPr lang="bn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</a:t>
            </a:r>
          </a:p>
          <a:p>
            <a:r>
              <a:rPr lang="bn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ইউনিয়ন স্কুল এন্ড কলেজ,</a:t>
            </a:r>
          </a:p>
          <a:p>
            <a:r>
              <a:rPr lang="bn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 , কিশোরগঞ্জ,</a:t>
            </a:r>
          </a:p>
          <a:p>
            <a:r>
              <a:rPr lang="bn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০১৭১২৩৮৯৭৫২,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2187" y="2992580"/>
            <a:ext cx="57034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একাদশ,</a:t>
            </a:r>
          </a:p>
          <a:p>
            <a:r>
              <a:rPr lang="bn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সু-শাসন,</a:t>
            </a:r>
          </a:p>
          <a:p>
            <a:r>
              <a:rPr lang="bn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bn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ঃআইন</a:t>
            </a:r>
            <a:endParaRPr lang="bn-IN" sz="28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মিনিট,</a:t>
            </a:r>
          </a:p>
          <a:p>
            <a:r>
              <a:rPr lang="bn-IN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২৯/১২/২০১৯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489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80284" y="1437956"/>
            <a:ext cx="71828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কাজঃ-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4804" y="4184074"/>
            <a:ext cx="112498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আইন কেন মান্য করা হয়, এ বিষয়ে একটি প্রতিবেদন লিখে জমা দিবা।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65" y="230104"/>
            <a:ext cx="3827546" cy="265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74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249382"/>
            <a:ext cx="11720946" cy="63730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527" y="858982"/>
            <a:ext cx="1172094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115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227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193964"/>
            <a:ext cx="11748654" cy="59158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2727" y="6109855"/>
            <a:ext cx="10806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ছবিটি কোন রাষ্ট্রবিজ্ঞানীর ?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58979" y="2334126"/>
            <a:ext cx="7640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অস্টিন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872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2" y="252663"/>
            <a:ext cx="11766883" cy="57751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3767" y="6027820"/>
            <a:ext cx="10900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ছবিগুলি দেখে কি বুঝতে পারি?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91915" y="2273968"/>
            <a:ext cx="8891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চিরাচরিত প্রথা আইনের শ্রেষ্ট উপাদান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081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9" y="345998"/>
            <a:ext cx="11766884" cy="57390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1273" y="6085062"/>
            <a:ext cx="10986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কি বুঝতে পারি।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9747" y="2406315"/>
            <a:ext cx="6978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গুরুত্বপূর্ন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5056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3" y="216568"/>
            <a:ext cx="11790946" cy="57751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7415" y="5991726"/>
            <a:ext cx="1091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9569" y="3320716"/>
            <a:ext cx="9228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 গ্রন্থ আইনের শ্রেষ্ট উপাদান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44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7" y="238808"/>
            <a:ext cx="11694694" cy="57631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0069" y="6001934"/>
            <a:ext cx="10848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</a:rPr>
              <a:t>উপরের ছবি দ্বারা কি বুঝতে পারি।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8621" y="3777916"/>
            <a:ext cx="9685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বিচারকের রায় আইনের একটি অন্যতম উৎস,</a:t>
            </a:r>
            <a:endParaRPr lang="en-US" sz="4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6344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2" y="240633"/>
            <a:ext cx="11778916" cy="58593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2231" y="6100011"/>
            <a:ext cx="9974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ছবিগুলি দেখে কি বুঝতে পারি? 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0179" y="2442411"/>
            <a:ext cx="10647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 প্রণেতাগনের লিখিত গ্রন্থ আইনের গুরুত্বপূর্ন  উৎস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117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207817"/>
            <a:ext cx="11693236" cy="59158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1891" y="6123709"/>
            <a:ext cx="10737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 দ্বারা কি বুঝতে পারি ?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4509" y="2660073"/>
            <a:ext cx="10224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 সংসদ আইনের শ্রেষ্টতম উপাদান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1050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424</Words>
  <Application>Microsoft Office PowerPoint</Application>
  <PresentationFormat>Widescreen</PresentationFormat>
  <Paragraphs>73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Corbel</vt:lpstr>
      <vt:lpstr>NikoshBAN</vt:lpstr>
      <vt:lpstr>Vrinda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78L6N72</dc:creator>
  <cp:lastModifiedBy>78L6N72</cp:lastModifiedBy>
  <cp:revision>83</cp:revision>
  <dcterms:created xsi:type="dcterms:W3CDTF">2019-10-15T02:31:20Z</dcterms:created>
  <dcterms:modified xsi:type="dcterms:W3CDTF">2019-12-29T12:16:42Z</dcterms:modified>
</cp:coreProperties>
</file>