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80" r:id="rId15"/>
    <p:sldId id="269" r:id="rId16"/>
    <p:sldId id="270" r:id="rId17"/>
    <p:sldId id="272" r:id="rId18"/>
    <p:sldId id="274" r:id="rId19"/>
    <p:sldId id="275" r:id="rId20"/>
    <p:sldId id="276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7ADA9-5152-4487-81DD-8587F40F2202}" type="datetimeFigureOut">
              <a:rPr lang="en-US" smtClean="0"/>
              <a:t>12/29/2019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5743BF-A36B-4631-B1C2-0E5E225D4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354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743BF-A36B-4631-B1C2-0E5E225D44E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378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83AB4AA-47C9-425A-A626-10BFF7A58C89}" type="slidenum">
              <a:rPr lang="en-US">
                <a:latin typeface="Calibri" panose="020F0502020204030204" pitchFamily="34" charset="0"/>
              </a:rPr>
              <a:pPr eaLnBrk="1" hangingPunct="1"/>
              <a:t>22</a:t>
            </a:fld>
            <a:endParaRPr 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871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3862"/>
            </a:avLst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4958367" y="6323527"/>
            <a:ext cx="26015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E-mail:nizamnishat1977@gmail.com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64456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936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0335A6-9C27-43A4-AC62-DA7D1F1891D3}" type="datetimeFigureOut">
              <a:rPr lang="en-US" smtClean="0"/>
              <a:t>12/29/2019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5D21DD-EFE5-4BFE-947E-CB1FF0271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165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0335A6-9C27-43A4-AC62-DA7D1F1891D3}" type="datetimeFigureOut">
              <a:rPr lang="en-US" smtClean="0"/>
              <a:t>12/29/2019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5D21DD-EFE5-4BFE-947E-CB1FF0271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9836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78C3663-D440-46A6-AA16-95B5C4A7199F}" type="datetimeFigureOut">
              <a:rPr lang="en-US" smtClean="0"/>
              <a:t>12/29/2019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8759B77-70F2-494C-8F13-FC4B92F2C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946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0335A6-9C27-43A4-AC62-DA7D1F1891D3}" type="datetimeFigureOut">
              <a:rPr lang="en-US" smtClean="0"/>
              <a:t>12/29/2019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5D21DD-EFE5-4BFE-947E-CB1FF0271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316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0335A6-9C27-43A4-AC62-DA7D1F1891D3}" type="datetimeFigureOut">
              <a:rPr lang="en-US" smtClean="0"/>
              <a:t>12/29/2019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5D21DD-EFE5-4BFE-947E-CB1FF0271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940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936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0335A6-9C27-43A4-AC62-DA7D1F1891D3}" type="datetimeFigureOut">
              <a:rPr lang="en-US" smtClean="0"/>
              <a:t>12/29/2019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5D21DD-EFE5-4BFE-947E-CB1FF0271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81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0335A6-9C27-43A4-AC62-DA7D1F1891D3}" type="datetimeFigureOut">
              <a:rPr lang="en-US" smtClean="0"/>
              <a:t>12/29/2019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5D21DD-EFE5-4BFE-947E-CB1FF0271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391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936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0335A6-9C27-43A4-AC62-DA7D1F1891D3}" type="datetimeFigureOut">
              <a:rPr lang="en-US" smtClean="0"/>
              <a:t>12/29/2019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5D21DD-EFE5-4BFE-947E-CB1FF0271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56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0335A6-9C27-43A4-AC62-DA7D1F1891D3}" type="datetimeFigureOut">
              <a:rPr lang="en-US" smtClean="0"/>
              <a:t>12/29/2019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5D21DD-EFE5-4BFE-947E-CB1FF0271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44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0335A6-9C27-43A4-AC62-DA7D1F1891D3}" type="datetimeFigureOut">
              <a:rPr lang="en-US" smtClean="0"/>
              <a:t>12/29/2019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5D21DD-EFE5-4BFE-947E-CB1FF0271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821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0335A6-9C27-43A4-AC62-DA7D1F1891D3}" type="datetimeFigureOut">
              <a:rPr lang="en-US" smtClean="0"/>
              <a:t>12/29/2019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5D21DD-EFE5-4BFE-947E-CB1FF0271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702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3862"/>
            </a:avLst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4958367" y="6323527"/>
            <a:ext cx="26015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E-mail:nizamnishat1977@gmail.com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65794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7.jpg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3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jpg"/><Relationship Id="rId4" Type="http://schemas.openxmlformats.org/officeDocument/2006/relationships/image" Target="../media/image3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2.jpeg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36869" y="532919"/>
            <a:ext cx="840646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6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13"/>
            </a:avLst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053" y="1765607"/>
            <a:ext cx="7203893" cy="42262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11387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80233" y="5669682"/>
            <a:ext cx="76313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-Word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NikoshBAN" pitchFamily="2" charset="0"/>
              </a:rPr>
              <a:t> 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প্রোগ্রাম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open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42209" y="292649"/>
            <a:ext cx="252665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233" y="1243129"/>
            <a:ext cx="6250607" cy="41670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90565069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400" y="471581"/>
            <a:ext cx="7044743" cy="5064365"/>
          </a:xfrm>
          <a:prstGeom prst="rect">
            <a:avLst/>
          </a:prstGeom>
          <a:scene3d>
            <a:camera prst="perspectiveLeft"/>
            <a:lightRig rig="threePt" dir="t"/>
          </a:scene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004E98"/>
              </a:clrFrom>
              <a:clrTo>
                <a:srgbClr val="004E9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7" t="1607"/>
          <a:stretch/>
        </p:blipFill>
        <p:spPr>
          <a:xfrm>
            <a:off x="3645741" y="1264111"/>
            <a:ext cx="2421228" cy="2446986"/>
          </a:xfrm>
          <a:prstGeom prst="rect">
            <a:avLst/>
          </a:prstGeom>
          <a:ln>
            <a:noFill/>
          </a:ln>
          <a:scene3d>
            <a:camera prst="perspectiveLeft"/>
            <a:lightRig rig="threePt" dir="t"/>
          </a:scene3d>
        </p:spPr>
      </p:pic>
      <p:sp>
        <p:nvSpPr>
          <p:cNvPr id="4" name="Rectangle 3"/>
          <p:cNvSpPr/>
          <p:nvPr/>
        </p:nvSpPr>
        <p:spPr>
          <a:xfrm>
            <a:off x="191775" y="5531953"/>
            <a:ext cx="11062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চালু হওয়ার পর মনিটরে কিছু 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ছোট 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চিহ্ন বা ছবি ফুটে ওঠে এগুলো হল আইকন।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58197" y="5593508"/>
            <a:ext cx="34772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আইকন অর্থ ছোট একটা ছবি। </a:t>
            </a:r>
            <a:endParaRPr lang="en-US" sz="2800" dirty="0"/>
          </a:p>
        </p:txBody>
      </p:sp>
      <p:pic>
        <p:nvPicPr>
          <p:cNvPr id="6" name="Picture 2" descr="E:\Motiar D. Content\Class VI\3-28\bildschirm-0082.gif"/>
          <p:cNvPicPr>
            <a:picLocks noChangeAspect="1" noChangeArrowheads="1" noCrop="1"/>
          </p:cNvPicPr>
          <p:nvPr/>
        </p:nvPicPr>
        <p:blipFill>
          <a:blip r:embed="rId4">
            <a:duotone>
              <a:prstClr val="black"/>
              <a:srgbClr val="FF33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697" y="1264111"/>
            <a:ext cx="5715000" cy="400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7837" y="5466405"/>
            <a:ext cx="10856890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মাউস নড়াচড়া করলে মনিটরে একটি চিহ্ন নড়াচড়া করে এটি হল মাউস পয়েন্টার। </a:t>
            </a:r>
            <a:endParaRPr lang="en-US" sz="3200" b="1" dirty="0">
              <a:ln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8528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0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P spid="5" grpId="0"/>
      <p:bldP spid="5" grpId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479" y="1067350"/>
            <a:ext cx="8261857" cy="49819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Oval 2"/>
          <p:cNvSpPr/>
          <p:nvPr/>
        </p:nvSpPr>
        <p:spPr>
          <a:xfrm>
            <a:off x="3455741" y="1067350"/>
            <a:ext cx="665018" cy="63730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ular Callout 3"/>
          <p:cNvSpPr/>
          <p:nvPr/>
        </p:nvSpPr>
        <p:spPr>
          <a:xfrm flipH="1">
            <a:off x="408274" y="1945325"/>
            <a:ext cx="2071688" cy="699656"/>
          </a:xfrm>
          <a:prstGeom prst="wedgeRoundRectCallout">
            <a:avLst>
              <a:gd name="adj1" fmla="val -93616"/>
              <a:gd name="adj2" fmla="val -74594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08274" y="1998650"/>
            <a:ext cx="2230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21972" y="359464"/>
            <a:ext cx="53799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New File </a:t>
            </a:r>
            <a:r>
              <a:rPr lang="bn-BD" sz="40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</a:t>
            </a:r>
            <a:r>
              <a:rPr lang="en-US" sz="4000" b="1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</a:t>
            </a:r>
            <a:r>
              <a:rPr lang="en-US" sz="40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করার নিয়ম- </a:t>
            </a:r>
            <a:endParaRPr lang="en-US" sz="4000" b="1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266" y="1475432"/>
            <a:ext cx="6119799" cy="48030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9" name="Oval 8"/>
          <p:cNvSpPr/>
          <p:nvPr/>
        </p:nvSpPr>
        <p:spPr>
          <a:xfrm>
            <a:off x="3524479" y="2246198"/>
            <a:ext cx="665018" cy="497526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ular Callout 9"/>
          <p:cNvSpPr/>
          <p:nvPr/>
        </p:nvSpPr>
        <p:spPr>
          <a:xfrm>
            <a:off x="408274" y="3629892"/>
            <a:ext cx="2230581" cy="735732"/>
          </a:xfrm>
          <a:prstGeom prst="wedgeRoundRectCallout">
            <a:avLst>
              <a:gd name="adj1" fmla="val 91381"/>
              <a:gd name="adj2" fmla="val -182813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26472" y="3780848"/>
            <a:ext cx="1946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703" y="1475432"/>
            <a:ext cx="6896534" cy="45001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Oval 12"/>
          <p:cNvSpPr/>
          <p:nvPr/>
        </p:nvSpPr>
        <p:spPr>
          <a:xfrm>
            <a:off x="5282025" y="2896465"/>
            <a:ext cx="1399309" cy="1456168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ular Callout 13"/>
          <p:cNvSpPr/>
          <p:nvPr/>
        </p:nvSpPr>
        <p:spPr>
          <a:xfrm>
            <a:off x="526472" y="4655127"/>
            <a:ext cx="2590801" cy="1524001"/>
          </a:xfrm>
          <a:prstGeom prst="wedgeRoundRectCallout">
            <a:avLst>
              <a:gd name="adj1" fmla="val 140664"/>
              <a:gd name="adj2" fmla="val -115278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26472" y="4632297"/>
            <a:ext cx="23955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Blank document</a:t>
            </a:r>
          </a:p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921972" y="991769"/>
            <a:ext cx="8118764" cy="5133109"/>
            <a:chOff x="1911928" y="637309"/>
            <a:chExt cx="8118764" cy="5666509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1928" y="637309"/>
              <a:ext cx="8118764" cy="5666509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6218" y="1177637"/>
              <a:ext cx="6608618" cy="34913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274610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/>
      <p:bldP spid="5" grpId="1"/>
      <p:bldP spid="7" grpId="0"/>
      <p:bldP spid="9" grpId="0" animBg="1"/>
      <p:bldP spid="9" grpId="1" animBg="1"/>
      <p:bldP spid="10" grpId="0" animBg="1"/>
      <p:bldP spid="10" grpId="1" animBg="1"/>
      <p:bldP spid="11" grpId="0"/>
      <p:bldP spid="11" grpId="1"/>
      <p:bldP spid="13" grpId="0" animBg="1"/>
      <p:bldP spid="13" grpId="1" animBg="1"/>
      <p:bldP spid="14" grpId="0" animBg="1"/>
      <p:bldP spid="14" grpId="1" animBg="1"/>
      <p:bldP spid="15" grpId="0"/>
      <p:bldP spid="1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14542" y="5153445"/>
            <a:ext cx="85193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রবিন,জিম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ফাইল</a:t>
            </a:r>
            <a:r>
              <a:rPr lang="en-US" sz="28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খোলে</a:t>
            </a:r>
            <a:r>
              <a:rPr lang="en-US" sz="36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দেখাও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98872" y="179916"/>
            <a:ext cx="29290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bn-BD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938" y="1381237"/>
            <a:ext cx="5250873" cy="34942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9625248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87781" y="415638"/>
            <a:ext cx="72874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টিউটরিয়াল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8646906"/>
              </p:ext>
            </p:extLst>
          </p:nvPr>
        </p:nvGraphicFramePr>
        <p:xfrm>
          <a:off x="4555474" y="1977591"/>
          <a:ext cx="3552103" cy="13474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Packager Shell Object" showAsIcon="1" r:id="rId3" imgW="1369080" imgH="491040" progId="Package">
                  <p:embed/>
                </p:oleObj>
              </mc:Choice>
              <mc:Fallback>
                <p:oleObj name="Packager Shell Object" showAsIcon="1" r:id="rId3" imgW="136908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55474" y="1977591"/>
                        <a:ext cx="3552103" cy="1347498"/>
                      </a:xfrm>
                      <a:prstGeom prst="rect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726870" y="4572002"/>
            <a:ext cx="52093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ভিডিওটিতে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79272" y="4559454"/>
            <a:ext cx="52093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ডকুমেন্ট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সেভ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3366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959350" y="304800"/>
            <a:ext cx="7303628" cy="6026026"/>
            <a:chOff x="4222587" y="415637"/>
            <a:chExt cx="7303628" cy="602602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2587" y="415637"/>
              <a:ext cx="7303628" cy="6026026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2328" y="692726"/>
              <a:ext cx="6844146" cy="4166650"/>
            </a:xfrm>
            <a:prstGeom prst="rect">
              <a:avLst/>
            </a:prstGeom>
          </p:spPr>
        </p:pic>
      </p:grpSp>
      <p:sp>
        <p:nvSpPr>
          <p:cNvPr id="4" name="Rounded Rectangular Callout 3"/>
          <p:cNvSpPr/>
          <p:nvPr/>
        </p:nvSpPr>
        <p:spPr>
          <a:xfrm>
            <a:off x="401782" y="1745673"/>
            <a:ext cx="2008909" cy="695611"/>
          </a:xfrm>
          <a:prstGeom prst="wedgeRoundRectCallout">
            <a:avLst>
              <a:gd name="adj1" fmla="val 119605"/>
              <a:gd name="adj2" fmla="val -182261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834660" y="471054"/>
            <a:ext cx="770835" cy="568037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01782" y="1856509"/>
            <a:ext cx="2008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File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2767" y="5500252"/>
            <a:ext cx="4655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File Save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077" y="581889"/>
            <a:ext cx="1609429" cy="37941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Oval 9"/>
          <p:cNvSpPr/>
          <p:nvPr/>
        </p:nvSpPr>
        <p:spPr>
          <a:xfrm>
            <a:off x="4189091" y="2093478"/>
            <a:ext cx="1167817" cy="516318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Callout 10"/>
          <p:cNvSpPr/>
          <p:nvPr/>
        </p:nvSpPr>
        <p:spPr>
          <a:xfrm>
            <a:off x="401781" y="2777486"/>
            <a:ext cx="2119745" cy="1080654"/>
          </a:xfrm>
          <a:prstGeom prst="wedgeEllipseCallout">
            <a:avLst>
              <a:gd name="adj1" fmla="val 119313"/>
              <a:gd name="adj2" fmla="val -73999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Save 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506" y="588464"/>
            <a:ext cx="5018603" cy="3787551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9213273" y="2093478"/>
            <a:ext cx="1634836" cy="857540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Callout 13"/>
          <p:cNvSpPr/>
          <p:nvPr/>
        </p:nvSpPr>
        <p:spPr>
          <a:xfrm>
            <a:off x="401782" y="3958761"/>
            <a:ext cx="2522951" cy="1372979"/>
          </a:xfrm>
          <a:prstGeom prst="wedgeEllipseCallout">
            <a:avLst>
              <a:gd name="adj1" fmla="val 322454"/>
              <a:gd name="adj2" fmla="val -156235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Desktop এ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ক্লিক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078" y="471054"/>
            <a:ext cx="6841770" cy="42774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6" name="TextBox 15"/>
          <p:cNvSpPr txBox="1"/>
          <p:nvPr/>
        </p:nvSpPr>
        <p:spPr>
          <a:xfrm>
            <a:off x="5450959" y="3243987"/>
            <a:ext cx="1927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Nizam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uddin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1273483" y="3539233"/>
            <a:ext cx="1870365" cy="714774"/>
          </a:xfrm>
          <a:prstGeom prst="wedgeRoundRectCallout">
            <a:avLst>
              <a:gd name="adj1" fmla="val 176204"/>
              <a:gd name="adj2" fmla="val -71243"/>
              <a:gd name="adj3" fmla="val 1666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File name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950035" y="4376015"/>
            <a:ext cx="1025237" cy="37252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ular Callout 18"/>
          <p:cNvSpPr/>
          <p:nvPr/>
        </p:nvSpPr>
        <p:spPr>
          <a:xfrm>
            <a:off x="1337853" y="4376015"/>
            <a:ext cx="1778400" cy="875708"/>
          </a:xfrm>
          <a:prstGeom prst="wedgeRoundRectCallout">
            <a:avLst>
              <a:gd name="adj1" fmla="val 375701"/>
              <a:gd name="adj2" fmla="val -32426"/>
              <a:gd name="adj3" fmla="val 1666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Save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এ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ক্লিক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0678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  <p:bldP spid="7" grpId="0"/>
      <p:bldP spid="7" grpId="1"/>
      <p:bldP spid="8" grpId="0"/>
      <p:bldP spid="10" grpId="0" animBg="1"/>
      <p:bldP spid="10" grpId="1" animBg="1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6" grpId="0"/>
      <p:bldP spid="17" grpId="0" animBg="1"/>
      <p:bldP spid="17" grpId="1" animBg="1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230" y="926117"/>
            <a:ext cx="10692610" cy="40612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60191" y="283237"/>
            <a:ext cx="323678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ী-</a:t>
            </a:r>
            <a:r>
              <a:rPr lang="en-US" sz="4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বোর্ড</a:t>
            </a:r>
            <a:r>
              <a:rPr lang="en-US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093" y="3478661"/>
            <a:ext cx="1316059" cy="601000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1137230" y="4913946"/>
            <a:ext cx="2811729" cy="502276"/>
          </a:xfrm>
          <a:prstGeom prst="wedgeEllipseCallout">
            <a:avLst>
              <a:gd name="adj1" fmla="val 157157"/>
              <a:gd name="adj2" fmla="val -279646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Shift Key</a:t>
            </a:r>
            <a:endPara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3239" y="5407565"/>
            <a:ext cx="10459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Shift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Key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চেপে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লেখাকে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33" b="17223"/>
          <a:stretch/>
        </p:blipFill>
        <p:spPr>
          <a:xfrm>
            <a:off x="3269273" y="4079661"/>
            <a:ext cx="2781836" cy="524761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903239" y="4893118"/>
            <a:ext cx="2832379" cy="670139"/>
          </a:xfrm>
          <a:prstGeom prst="wedgeEllipseCallout">
            <a:avLst>
              <a:gd name="adj1" fmla="val 66774"/>
              <a:gd name="adj2" fmla="val -120452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Spacebar Key</a:t>
            </a:r>
            <a:endPara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49180" y="5081692"/>
            <a:ext cx="1143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য়ার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Spacebar Key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চাপ দিলে</a:t>
            </a:r>
          </a:p>
          <a:p>
            <a:pPr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একটা শব্দ খেকে অন্য শব্দের মাঝে ফাঁকা হয়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1030559" y="4932343"/>
            <a:ext cx="2811729" cy="502276"/>
          </a:xfrm>
          <a:prstGeom prst="wedgeEllipseCallout">
            <a:avLst>
              <a:gd name="adj1" fmla="val 167811"/>
              <a:gd name="adj2" fmla="val -368386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Enter Key</a:t>
            </a:r>
            <a:endPara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5163" y="5409437"/>
            <a:ext cx="1161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পুরো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প্যারাগ্রাফ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Enter Key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চাপ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দিলে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প্যারাগ্রাফ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6" t="30190" r="30011" b="36510"/>
          <a:stretch/>
        </p:blipFill>
        <p:spPr>
          <a:xfrm>
            <a:off x="7065177" y="3068795"/>
            <a:ext cx="998006" cy="399573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9565359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3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3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/>
      <p:bldP spid="6" grpId="1"/>
      <p:bldP spid="8" grpId="0" animBg="1"/>
      <p:bldP spid="8" grpId="1" animBg="1"/>
      <p:bldP spid="9" grpId="0"/>
      <p:bldP spid="9" grpId="1"/>
      <p:bldP spid="10" grpId="0" animBg="1"/>
      <p:bldP spid="10" grpId="1" animBg="1"/>
      <p:bldP spid="11" grpId="0"/>
      <p:bldP spid="11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943" y="360609"/>
            <a:ext cx="7457029" cy="51644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42837" y="5434904"/>
            <a:ext cx="85515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Cursor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1" name="Picture 10" descr="C:\Users\RAFI\Desktop\Office 200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" t="1037" r="1905" b="1480"/>
          <a:stretch/>
        </p:blipFill>
        <p:spPr bwMode="auto">
          <a:xfrm>
            <a:off x="4347697" y="669702"/>
            <a:ext cx="6546712" cy="3670479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821" y="1981559"/>
            <a:ext cx="3215471" cy="1635617"/>
          </a:xfrm>
          <a:prstGeom prst="rect">
            <a:avLst/>
          </a:prstGeom>
        </p:spPr>
      </p:pic>
      <p:sp>
        <p:nvSpPr>
          <p:cNvPr id="13" name="Oval Callout 12"/>
          <p:cNvSpPr/>
          <p:nvPr/>
        </p:nvSpPr>
        <p:spPr>
          <a:xfrm>
            <a:off x="907580" y="3570235"/>
            <a:ext cx="2085131" cy="502276"/>
          </a:xfrm>
          <a:prstGeom prst="wedgeEllipseCallout">
            <a:avLst>
              <a:gd name="adj1" fmla="val 264039"/>
              <a:gd name="adj2" fmla="val -313202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Cursor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18927" y="1970467"/>
            <a:ext cx="3452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 তোমায় ভালবাসি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14985" y="4483637"/>
            <a:ext cx="10479424" cy="2413000"/>
            <a:chOff x="33985" y="4483637"/>
            <a:chExt cx="10479424" cy="2413000"/>
          </a:xfrm>
        </p:grpSpPr>
        <p:sp>
          <p:nvSpPr>
            <p:cNvPr id="16" name="Rectangle 15"/>
            <p:cNvSpPr/>
            <p:nvPr/>
          </p:nvSpPr>
          <p:spPr>
            <a:xfrm>
              <a:off x="1890536" y="5474280"/>
              <a:ext cx="862287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Delete</a:t>
              </a:r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Key </a:t>
              </a:r>
              <a:r>
                <a:rPr lang="en-US" sz="3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তে</a:t>
              </a:r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চাপ</a:t>
              </a:r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দিলে</a:t>
              </a:r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কাসরের</a:t>
              </a:r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ডান</a:t>
              </a:r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পার্শের</a:t>
              </a:r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লেখা</a:t>
              </a:r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মুছে</a:t>
              </a:r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যায়</a:t>
              </a:r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r>
                <a: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dirty="0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85" y="4483637"/>
              <a:ext cx="2413000" cy="2413000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5089021" y="1983245"/>
            <a:ext cx="2987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বাংলায়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গাই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046171" y="5249714"/>
            <a:ext cx="9609094" cy="1146220"/>
            <a:chOff x="513700" y="4432780"/>
            <a:chExt cx="9609094" cy="1146220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020202">
                    <a:alpha val="6275"/>
                  </a:srgbClr>
                </a:clrFrom>
                <a:clrTo>
                  <a:srgbClr val="02020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50" t="26378" r="7779" b="31363"/>
            <a:stretch/>
          </p:blipFill>
          <p:spPr>
            <a:xfrm>
              <a:off x="513700" y="4432780"/>
              <a:ext cx="2189408" cy="1146220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2703108" y="4799605"/>
              <a:ext cx="74196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Backpace</a:t>
              </a:r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চাপ</a:t>
              </a:r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দিলে</a:t>
              </a:r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কারসরের</a:t>
              </a:r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বামের</a:t>
              </a:r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লেখা</a:t>
              </a:r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মুছে</a:t>
              </a:r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088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9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3" grpId="0" animBg="1"/>
      <p:bldP spid="13" grpId="1" animBg="1"/>
      <p:bldP spid="15" grpId="0"/>
      <p:bldP spid="15" grpId="1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RAFI\Desktop\Office 2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" t="1650" r="2332" b="1425"/>
          <a:stretch/>
        </p:blipFill>
        <p:spPr bwMode="auto">
          <a:xfrm>
            <a:off x="2976564" y="1043034"/>
            <a:ext cx="7343567" cy="477467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E:\MOTIAR\Board\Picture\wo 01.png"/>
          <p:cNvPicPr>
            <a:picLocks noChangeAspect="1" noChangeArrowheads="1"/>
          </p:cNvPicPr>
          <p:nvPr/>
        </p:nvPicPr>
        <p:blipFill rotWithShape="1">
          <a:blip r:embed="rId3"/>
          <a:srcRect t="9710"/>
          <a:stretch/>
        </p:blipFill>
        <p:spPr bwMode="auto">
          <a:xfrm>
            <a:off x="3096762" y="1597627"/>
            <a:ext cx="1759732" cy="3541226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9" t="50732" r="11855" b="9118"/>
          <a:stretch/>
        </p:blipFill>
        <p:spPr>
          <a:xfrm>
            <a:off x="5383744" y="2731753"/>
            <a:ext cx="4066309" cy="1710765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68075" y="5925513"/>
            <a:ext cx="1164894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ডায়লগ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Box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আসবে।সেভ না করলে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No </a:t>
            </a:r>
            <a:r>
              <a:rPr lang="bn-B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 সেভ করলে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Yes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বাটনে ক্লিক করলেই পূর্বের নিয়মে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save</a:t>
            </a:r>
            <a:r>
              <a:rPr lang="bn-B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হয়</a:t>
            </a:r>
            <a:r>
              <a:rPr lang="bn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যাবে।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447927" y="4136886"/>
            <a:ext cx="1057275" cy="533400"/>
          </a:xfrm>
          <a:prstGeom prst="ellipse">
            <a:avLst/>
          </a:prstGeom>
          <a:noFill/>
          <a:ln w="571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172200" y="2726915"/>
            <a:ext cx="914400" cy="533400"/>
          </a:xfrm>
          <a:prstGeom prst="ellipse">
            <a:avLst/>
          </a:prstGeom>
          <a:noFill/>
          <a:ln w="571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416899" y="2689086"/>
            <a:ext cx="523875" cy="533400"/>
          </a:xfrm>
          <a:prstGeom prst="ellipse">
            <a:avLst/>
          </a:prstGeom>
          <a:noFill/>
          <a:ln w="571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447927" y="1419962"/>
            <a:ext cx="715031" cy="533400"/>
          </a:xfrm>
          <a:prstGeom prst="ellipse">
            <a:avLst/>
          </a:prstGeom>
          <a:noFill/>
          <a:ln w="571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95642" y="281244"/>
            <a:ext cx="4267515" cy="707886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File Close 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করার নিয়ম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115428" y="1120574"/>
            <a:ext cx="528034" cy="47276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816243" y="2546588"/>
            <a:ext cx="1943832" cy="502276"/>
            <a:chOff x="695459" y="2720210"/>
            <a:chExt cx="1943832" cy="502276"/>
          </a:xfrm>
        </p:grpSpPr>
        <p:sp>
          <p:nvSpPr>
            <p:cNvPr id="16" name="Oval Callout 15"/>
            <p:cNvSpPr/>
            <p:nvPr/>
          </p:nvSpPr>
          <p:spPr>
            <a:xfrm>
              <a:off x="695459" y="2720210"/>
              <a:ext cx="1943832" cy="502276"/>
            </a:xfrm>
            <a:prstGeom prst="wedgeEllipseCallout">
              <a:avLst>
                <a:gd name="adj1" fmla="val 77540"/>
                <a:gd name="adj2" fmla="val -279646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30197" y="2804802"/>
              <a:ext cx="173797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>
                  <a:latin typeface="NikoshBAN" panose="02000000000000000000" pitchFamily="2" charset="0"/>
                  <a:cs typeface="NikoshBAN" panose="02000000000000000000" pitchFamily="2" charset="0"/>
                </a:rPr>
                <a:t>Office Button</a:t>
              </a:r>
            </a:p>
          </p:txBody>
        </p:sp>
      </p:grpSp>
      <p:sp>
        <p:nvSpPr>
          <p:cNvPr id="20" name="Oval 19"/>
          <p:cNvSpPr/>
          <p:nvPr/>
        </p:nvSpPr>
        <p:spPr>
          <a:xfrm>
            <a:off x="3736528" y="4627393"/>
            <a:ext cx="707597" cy="47276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788338" y="3523236"/>
            <a:ext cx="1943832" cy="502276"/>
            <a:chOff x="721217" y="2720210"/>
            <a:chExt cx="1943832" cy="502276"/>
          </a:xfrm>
        </p:grpSpPr>
        <p:sp>
          <p:nvSpPr>
            <p:cNvPr id="22" name="Oval Callout 21"/>
            <p:cNvSpPr/>
            <p:nvPr/>
          </p:nvSpPr>
          <p:spPr>
            <a:xfrm>
              <a:off x="721217" y="2720210"/>
              <a:ext cx="1943832" cy="502276"/>
            </a:xfrm>
            <a:prstGeom prst="wedgeEllipseCallout">
              <a:avLst>
                <a:gd name="adj1" fmla="val 114643"/>
                <a:gd name="adj2" fmla="val 217790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267813" y="2804802"/>
              <a:ext cx="8627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>
                  <a:latin typeface="NikoshBAN" panose="02000000000000000000" pitchFamily="2" charset="0"/>
                  <a:cs typeface="NikoshBAN" panose="02000000000000000000" pitchFamily="2" charset="0"/>
                </a:rPr>
                <a:t> Save </a:t>
              </a:r>
            </a:p>
          </p:txBody>
        </p:sp>
      </p:grpSp>
      <p:sp>
        <p:nvSpPr>
          <p:cNvPr id="24" name="Oval 23"/>
          <p:cNvSpPr/>
          <p:nvPr/>
        </p:nvSpPr>
        <p:spPr>
          <a:xfrm>
            <a:off x="5970059" y="3858741"/>
            <a:ext cx="863257" cy="47276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950981" y="5062879"/>
            <a:ext cx="1943832" cy="502276"/>
            <a:chOff x="807408" y="2938781"/>
            <a:chExt cx="1943832" cy="502276"/>
          </a:xfrm>
        </p:grpSpPr>
        <p:sp>
          <p:nvSpPr>
            <p:cNvPr id="26" name="Oval Callout 25"/>
            <p:cNvSpPr/>
            <p:nvPr/>
          </p:nvSpPr>
          <p:spPr>
            <a:xfrm>
              <a:off x="807408" y="2938781"/>
              <a:ext cx="1943832" cy="502276"/>
            </a:xfrm>
            <a:prstGeom prst="wedgeEllipseCallout">
              <a:avLst>
                <a:gd name="adj1" fmla="val 214026"/>
                <a:gd name="adj2" fmla="val -230928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062408" y="3005253"/>
              <a:ext cx="133722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>
                  <a:latin typeface="NikoshBAN" panose="02000000000000000000" pitchFamily="2" charset="0"/>
                  <a:cs typeface="NikoshBAN" panose="02000000000000000000" pitchFamily="2" charset="0"/>
                </a:rPr>
                <a:t>Yes Or No</a:t>
              </a:r>
            </a:p>
          </p:txBody>
        </p:sp>
      </p:grpSp>
      <p:sp>
        <p:nvSpPr>
          <p:cNvPr id="30" name="Oval 29"/>
          <p:cNvSpPr/>
          <p:nvPr/>
        </p:nvSpPr>
        <p:spPr>
          <a:xfrm>
            <a:off x="6959586" y="3856593"/>
            <a:ext cx="863257" cy="47276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38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1" presetClass="entr" presetSubtype="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1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1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 animBg="1"/>
      <p:bldP spid="17" grpId="1" animBg="1"/>
      <p:bldP spid="20" grpId="0" animBg="1"/>
      <p:bldP spid="20" grpId="1" animBg="1"/>
      <p:bldP spid="24" grpId="0" animBg="1"/>
      <p:bldP spid="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4431" y="5217888"/>
            <a:ext cx="1169903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বিভক্ত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কম্পিউটারটি চালু করে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-word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ওপেন কর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 বন্ধ কর।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/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98790" y="363980"/>
            <a:ext cx="24432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bn-BD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667" y="1698466"/>
            <a:ext cx="4888112" cy="30159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940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946563" y="536546"/>
            <a:ext cx="18133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783946" y="3660193"/>
            <a:ext cx="5715000" cy="2862322"/>
            <a:chOff x="5231057" y="3762281"/>
            <a:chExt cx="5715000" cy="2743808"/>
          </a:xfrm>
        </p:grpSpPr>
        <p:sp>
          <p:nvSpPr>
            <p:cNvPr id="5" name="Rectangle 4"/>
            <p:cNvSpPr/>
            <p:nvPr/>
          </p:nvSpPr>
          <p:spPr>
            <a:xfrm>
              <a:off x="5231057" y="3762281"/>
              <a:ext cx="5715000" cy="2743808"/>
            </a:xfrm>
            <a:prstGeom prst="rect">
              <a:avLst/>
            </a:prstGeom>
            <a:ln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36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শ্রেণি</a:t>
              </a:r>
              <a:r>
                <a: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:</a:t>
              </a:r>
              <a:r>
                <a:rPr lang="bn-BD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৬ষ্ঠ</a:t>
              </a:r>
              <a:endPara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>
                <a:defRPr/>
              </a:pPr>
              <a:r>
                <a:rPr lang="en-US" sz="36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বিষয়</a:t>
              </a:r>
              <a:r>
                <a: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:</a:t>
              </a:r>
              <a:r>
                <a:rPr lang="bn-BD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তথ্য ও যোগাযোগ</a:t>
              </a:r>
              <a:r>
                <a: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প্রযুক্তি</a:t>
              </a:r>
              <a:r>
                <a: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>
                <a:defRPr/>
              </a:pPr>
              <a:r>
                <a:rPr lang="bn-BD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অধ্যায়</a:t>
              </a:r>
              <a:r>
                <a: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: </a:t>
              </a:r>
              <a:r>
                <a:rPr lang="bn-IN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৪র্থ</a:t>
              </a:r>
              <a:r>
                <a:rPr lang="bn-BD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>
                <a:defRPr/>
              </a:pPr>
              <a:r>
                <a:rPr lang="bn-BD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সময়: </a:t>
              </a:r>
              <a:r>
                <a:rPr lang="en-US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45 </a:t>
              </a:r>
              <a:r>
                <a:rPr lang="bn-BD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মিনিট</a:t>
              </a:r>
              <a:endPara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>
                <a:defRPr/>
              </a:pPr>
              <a:r>
                <a:rPr lang="en-US" sz="36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তারিখ</a:t>
              </a:r>
              <a:r>
                <a: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: </a:t>
              </a:r>
              <a:r>
                <a:rPr lang="en-US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00</a:t>
              </a:r>
              <a:r>
                <a:rPr lang="bn-IN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/</a:t>
              </a:r>
              <a:r>
                <a:rPr lang="en-US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12</a:t>
              </a:r>
              <a:r>
                <a:rPr lang="bn-IN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/১৯</a:t>
              </a:r>
              <a:r>
                <a:rPr lang="en-US" sz="36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ইং</a:t>
              </a:r>
              <a:endPara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5430129" y="3942920"/>
              <a:ext cx="4318782" cy="2431304"/>
            </a:xfrm>
            <a:prstGeom prst="roundRect">
              <a:avLst/>
            </a:prstGeom>
            <a:noFill/>
            <a:ln w="38100" cmpd="dbl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31392" y="3537930"/>
            <a:ext cx="5961593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নিজাম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উদ্দিন</a:t>
            </a:r>
            <a:endParaRPr lang="bn-BD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bn-BD" sz="3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</a:t>
            </a:r>
            <a:r>
              <a:rPr lang="bn-IN" sz="3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endParaRPr lang="bn-BD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আগ্রান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বিদ্যালয়,বড়াইগ্রাম,নাটোর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bn-IN" sz="3600" spc="-10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বাতায়ন আইডি</a:t>
            </a:r>
            <a:r>
              <a:rPr lang="en-US" sz="3600" spc="-10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0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bn-IN" sz="3600" spc="-10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06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nizamnishat1977@gmail.com</a:t>
            </a:r>
            <a:endParaRPr lang="en-US" sz="2400" spc="-106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4" t="6870" r="6234" b="3611"/>
          <a:stretch/>
        </p:blipFill>
        <p:spPr>
          <a:xfrm>
            <a:off x="7810581" y="887119"/>
            <a:ext cx="1980693" cy="269565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241" y="601448"/>
            <a:ext cx="2877312" cy="2981325"/>
          </a:xfrm>
          <a:prstGeom prst="rect">
            <a:avLst/>
          </a:prstGeom>
        </p:spPr>
      </p:pic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13"/>
            </a:avLst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21252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364755" y="609972"/>
            <a:ext cx="2805112" cy="661938"/>
          </a:xfrm>
          <a:prstGeom prst="roundRect">
            <a:avLst>
              <a:gd name="adj" fmla="val 15378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মূল্যায়ন</a:t>
            </a:r>
          </a:p>
        </p:txBody>
      </p:sp>
      <p:sp>
        <p:nvSpPr>
          <p:cNvPr id="3" name="Rectangle 2"/>
          <p:cNvSpPr/>
          <p:nvPr/>
        </p:nvSpPr>
        <p:spPr>
          <a:xfrm>
            <a:off x="814314" y="1974152"/>
            <a:ext cx="105440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Wingdings" panose="05000000000000000000" pitchFamily="2" charset="2"/>
              <a:buChar char="q"/>
            </a:pPr>
            <a:r>
              <a:rPr lang="bn-BD" sz="2800" spc="5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মনিটরের উপর ছোট ছোট ছবি বা চিহ্নকে কী বলে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800" spc="5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04575" y="2440521"/>
            <a:ext cx="1822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কার্সর</a:t>
            </a:r>
            <a:r>
              <a:rPr lang="bn-BD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00916" y="2421471"/>
            <a:ext cx="15551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আইকন</a:t>
            </a:r>
            <a:r>
              <a:rPr lang="bn-BD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04575" y="2929651"/>
            <a:ext cx="2438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মাউস পয়েন্টার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00915" y="2910601"/>
            <a:ext cx="2438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ঘ.</a:t>
            </a:r>
            <a:r>
              <a:rPr lang="bn-BD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মাউস পয়েন্টার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62891" y="3471698"/>
            <a:ext cx="105440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Wingdings" panose="05000000000000000000" pitchFamily="2" charset="2"/>
              <a:buChar char="q"/>
            </a:pPr>
            <a:r>
              <a:rPr lang="en-US" sz="28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ফাইল খুলতে কোথায় ক্লিক করতে হবে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bn-BD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02547" y="3894152"/>
            <a:ext cx="18246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2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New</a:t>
            </a:r>
            <a:r>
              <a:rPr lang="bn-IN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85633" y="3875102"/>
            <a:ext cx="19181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Save</a:t>
            </a:r>
            <a:r>
              <a:rPr lang="bn-BD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15427" y="4280251"/>
            <a:ext cx="18118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Open</a:t>
            </a:r>
            <a:r>
              <a:rPr lang="bn-BD" sz="36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85633" y="4351353"/>
            <a:ext cx="17893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ঘ.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Insert</a:t>
            </a:r>
          </a:p>
        </p:txBody>
      </p:sp>
      <p:sp>
        <p:nvSpPr>
          <p:cNvPr id="13" name="Horizontal Scroll 12"/>
          <p:cNvSpPr/>
          <p:nvPr/>
        </p:nvSpPr>
        <p:spPr>
          <a:xfrm>
            <a:off x="7569158" y="368637"/>
            <a:ext cx="3581400" cy="1295028"/>
          </a:xfrm>
          <a:prstGeom prst="horizontalScroll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 স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ঠি</a:t>
            </a:r>
            <a:r>
              <a:rPr lang="bn-IN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 হয়েছে।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Horizontal Scroll 13"/>
          <p:cNvSpPr/>
          <p:nvPr/>
        </p:nvSpPr>
        <p:spPr>
          <a:xfrm>
            <a:off x="7548615" y="367509"/>
            <a:ext cx="3581400" cy="1295028"/>
          </a:xfrm>
          <a:prstGeom prst="horizontalScroll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IN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962892" y="296775"/>
            <a:ext cx="1800701" cy="1547196"/>
            <a:chOff x="696528" y="487312"/>
            <a:chExt cx="2285999" cy="1828801"/>
          </a:xfrm>
        </p:grpSpPr>
        <p:pic>
          <p:nvPicPr>
            <p:cNvPr id="16" name="Picture 2" descr="E:\MOTIAR\D,contennt Picture 2\team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528" y="487312"/>
              <a:ext cx="2285999" cy="182880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ounded Rectangle 6"/>
            <p:cNvSpPr/>
            <p:nvPr/>
          </p:nvSpPr>
          <p:spPr>
            <a:xfrm>
              <a:off x="847165" y="1990164"/>
              <a:ext cx="1877753" cy="242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Rectangle 28"/>
          <p:cNvSpPr/>
          <p:nvPr/>
        </p:nvSpPr>
        <p:spPr>
          <a:xfrm>
            <a:off x="825934" y="4874573"/>
            <a:ext cx="105440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Wingdings" panose="05000000000000000000" pitchFamily="2" charset="2"/>
              <a:buChar char="q"/>
            </a:pPr>
            <a:r>
              <a:rPr lang="en-US" sz="24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Ms</a:t>
            </a:r>
            <a:r>
              <a:rPr lang="en-US" sz="2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Word </a:t>
            </a:r>
            <a:r>
              <a:rPr lang="bn-BD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ওপেন  করতে আইকনে কতবার ক্লিক করতে হয়?</a:t>
            </a:r>
            <a:r>
              <a:rPr lang="bn-BD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426158" y="5308680"/>
            <a:ext cx="13374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ক. 3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909243" y="5289630"/>
            <a:ext cx="1121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খ.</a:t>
            </a:r>
            <a:r>
              <a:rPr lang="bn-BD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426157" y="5784931"/>
            <a:ext cx="11345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গ.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</a:t>
            </a:r>
            <a:r>
              <a:rPr lang="bn-BD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909243" y="5765881"/>
            <a:ext cx="11218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ঘ. 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746612" y="311990"/>
            <a:ext cx="2016980" cy="1786553"/>
            <a:chOff x="696528" y="487312"/>
            <a:chExt cx="2285999" cy="1828801"/>
          </a:xfrm>
        </p:grpSpPr>
        <p:pic>
          <p:nvPicPr>
            <p:cNvPr id="24" name="Picture 2" descr="E:\MOTIAR\D,contennt Picture 2\team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528" y="487312"/>
              <a:ext cx="2285999" cy="182880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Rounded Rectangle 6"/>
            <p:cNvSpPr/>
            <p:nvPr/>
          </p:nvSpPr>
          <p:spPr>
            <a:xfrm>
              <a:off x="847165" y="1990164"/>
              <a:ext cx="1877753" cy="242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8518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1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7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4" grpId="3" animBg="1"/>
      <p:bldP spid="14" grpId="4" animBg="1"/>
      <p:bldP spid="14" grpId="5" animBg="1"/>
      <p:bldP spid="14" grpId="6" animBg="1"/>
      <p:bldP spid="14" grpId="7" animBg="1"/>
      <p:bldP spid="14" grpId="8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5452" y="1838357"/>
            <a:ext cx="105440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Copy 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 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Key Board 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কমান্ড ক</a:t>
            </a: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ী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12359" y="2580901"/>
            <a:ext cx="105440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Wingdings" panose="05000000000000000000" pitchFamily="2" charset="2"/>
              <a:buChar char="q"/>
            </a:pP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Paste 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 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Key Board 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কমান্ড ক</a:t>
            </a: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ী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12360" y="3210354"/>
            <a:ext cx="105440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Cut 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 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Key Board 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কমান্ড ক</a:t>
            </a: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ী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12360" y="3873000"/>
            <a:ext cx="105440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Wingdings" panose="05000000000000000000" pitchFamily="2" charset="2"/>
              <a:buChar char="q"/>
            </a:pP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ALL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Sclete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 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Key Board 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কমান্ড ক</a:t>
            </a: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ী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1095449" y="4613517"/>
            <a:ext cx="105440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Wingdings" panose="05000000000000000000" pitchFamily="2" charset="2"/>
              <a:buChar char="q"/>
            </a:pP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Open 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 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Key Board 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কমান্ড ক</a:t>
            </a: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ী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12360" y="5454410"/>
            <a:ext cx="105440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Wingdings" panose="05000000000000000000" pitchFamily="2" charset="2"/>
              <a:buChar char="q"/>
            </a:pP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ডকুমেন্ট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নিতে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Key Board 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কমান্ড ক</a:t>
            </a: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ী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246" y="591530"/>
            <a:ext cx="871125" cy="14193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48058" y="712564"/>
            <a:ext cx="21315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প্রশ্ন উত্তর</a:t>
            </a:r>
            <a:endParaRPr lang="en-US" sz="5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04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908905" y="2209803"/>
            <a:ext cx="8177212" cy="4054519"/>
            <a:chOff x="457200" y="1371600"/>
            <a:chExt cx="8177212" cy="479594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1371600"/>
              <a:ext cx="8177212" cy="479594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8" name="Rectangle 7"/>
            <p:cNvSpPr/>
            <p:nvPr/>
          </p:nvSpPr>
          <p:spPr>
            <a:xfrm>
              <a:off x="685800" y="2813001"/>
              <a:ext cx="3657600" cy="11285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14350" indent="-514350" algn="just">
                <a:buFont typeface="Wingdings" panose="05000000000000000000" pitchFamily="2" charset="2"/>
                <a:buChar char="q"/>
              </a:pPr>
              <a:r>
                <a:rPr lang="bn-IN" sz="2800" dirty="0"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১০টা বহুনির্বাচনী প্রশ্ন বাড়ি থেকে ল</a:t>
              </a:r>
              <a:r>
                <a:rPr lang="en-US" sz="2800" dirty="0"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bn-IN" sz="2800" dirty="0"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খে নিয়ে আসবে</a:t>
              </a:r>
              <a:r>
                <a:rPr lang="bn-BD" sz="2800" dirty="0"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r>
                <a:rPr lang="bn-BD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910521" y="379263"/>
            <a:ext cx="2670038" cy="2007973"/>
            <a:chOff x="2987841" y="342360"/>
            <a:chExt cx="2863519" cy="2556974"/>
          </a:xfrm>
        </p:grpSpPr>
        <p:sp>
          <p:nvSpPr>
            <p:cNvPr id="14" name="TextBox 13"/>
            <p:cNvSpPr txBox="1"/>
            <p:nvPr/>
          </p:nvSpPr>
          <p:spPr>
            <a:xfrm>
              <a:off x="2987841" y="1723556"/>
              <a:ext cx="2863519" cy="1175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5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বাড়ির কাজ</a:t>
              </a:r>
              <a:endPara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9901" y="342360"/>
              <a:ext cx="2819400" cy="14923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39268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96610" y="363830"/>
            <a:ext cx="9680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 সবাইকে ধন্যবাদ</a:t>
            </a:r>
            <a:endParaRPr lang="en-US" sz="5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532" y="1633537"/>
            <a:ext cx="5775614" cy="3590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53771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45388" y="5616638"/>
            <a:ext cx="7431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ছেল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েটি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26990" y="5674324"/>
            <a:ext cx="8603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ারে কাজ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9400" y="5674323"/>
            <a:ext cx="8603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ারের কোন প্রোগ্রামে কাজ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45389" y="272085"/>
            <a:ext cx="344677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685" y="1401725"/>
            <a:ext cx="6598516" cy="36828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9207793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2" grpId="1" build="allAtOnce"/>
      <p:bldP spid="3" grpId="0" build="allAtOnce"/>
      <p:bldP spid="3" grpId="1" build="allAtOnce"/>
      <p:bldP spid="4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98302" y="2622037"/>
            <a:ext cx="27560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ফাইল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20077" y="5621351"/>
            <a:ext cx="6842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উপরের বাম দিকের চিত্রে কী দেখছো?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10" descr="E:\Motiar D. Content\Class VI\3-28\office-point-box-fil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302" y="1803783"/>
            <a:ext cx="2859744" cy="348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9" descr="E:\Motiar D. Content\Class VI\3-28\graphics-doors-25058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372" y="1210415"/>
            <a:ext cx="3467099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28414" y="5003864"/>
            <a:ext cx="5108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দরজাটি বার বার কী হচ্ছে?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72535" y="2848715"/>
            <a:ext cx="16573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বন্ধ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39959" y="2160372"/>
            <a:ext cx="16573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খোলা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210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15 0.0324 L -0.19557 -0.2326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93" y="-1326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0.00301 L 0.12149 -0.3030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68" y="-15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2" grpId="1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313" y="227202"/>
            <a:ext cx="10323687" cy="639527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20291" y="3085400"/>
            <a:ext cx="6248400" cy="7342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757052" y="865820"/>
            <a:ext cx="70519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43157" y="2390716"/>
            <a:ext cx="7802667" cy="212365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u="sng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Ms</a:t>
            </a:r>
            <a:r>
              <a:rPr lang="en-US" sz="6600" b="1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-Word</a:t>
            </a:r>
            <a:r>
              <a:rPr lang="bn-BD" sz="6600" b="1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ব্যবহার </a:t>
            </a:r>
            <a:r>
              <a:rPr lang="bn-BD" sz="6600" b="1" u="sn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করে </a:t>
            </a:r>
            <a:endParaRPr lang="bn-IN" sz="6600" b="1" u="sng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600" b="1" u="sn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নতুন ফাইল </a:t>
            </a:r>
            <a:r>
              <a:rPr lang="bn-BD" sz="6600" b="1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খোলা ও লেখা</a:t>
            </a:r>
            <a:endParaRPr lang="en-US" sz="6600" b="1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4273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92582" y="762000"/>
            <a:ext cx="7869382" cy="4253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289883" y="1768167"/>
            <a:ext cx="37417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6557" y="533098"/>
            <a:ext cx="221093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9068" y="2558499"/>
            <a:ext cx="55435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lvl="0" indent="-571500">
              <a:buFont typeface="Wingdings" panose="05000000000000000000" pitchFamily="2" charset="2"/>
              <a:buChar char="q"/>
            </a:pPr>
            <a:r>
              <a:rPr lang="bn-BD" sz="4000" b="1" dirty="0">
                <a:latin typeface="NikoshBAN" pitchFamily="2" charset="0"/>
                <a:cs typeface="NikoshBAN" pitchFamily="2" charset="0"/>
              </a:rPr>
              <a:t>ক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ম্পি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উটার চালু করতে পারবে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79068" y="3348831"/>
            <a:ext cx="75202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lvl="0" indent="-571500">
              <a:buFont typeface="Wingdings" panose="05000000000000000000" pitchFamily="2" charset="2"/>
              <a:buChar char="q"/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-Word</a:t>
            </a:r>
            <a:r>
              <a:rPr lang="bn-BD" sz="4000" b="1" dirty="0">
                <a:latin typeface="Times New Roman" panose="02020603050405020304" pitchFamily="18" charset="0"/>
                <a:cs typeface="NikoshBAN" pitchFamily="2" charset="0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প্রোগ্রাম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open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 করতে পারবে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;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79068" y="4215254"/>
            <a:ext cx="90268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lvl="0" indent="-571500">
              <a:buFont typeface="Wingdings" panose="05000000000000000000" pitchFamily="2" charset="2"/>
              <a:buChar char="q"/>
            </a:pPr>
            <a:r>
              <a:rPr lang="bn-IN" sz="4000" b="1" dirty="0">
                <a:latin typeface="NikoshBAN" pitchFamily="2" charset="0"/>
                <a:cs typeface="NikoshBAN" pitchFamily="2" charset="0"/>
              </a:rPr>
              <a:t>বিভিন্ন কী ব্যবহার করে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latin typeface="Times New Roman" panose="02020603050405020304" pitchFamily="18" charset="0"/>
                <a:cs typeface="NikoshBAN" pitchFamily="2" charset="0"/>
              </a:rPr>
              <a:t>কমান্ডের কাজ করতে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;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79068" y="5079334"/>
            <a:ext cx="99182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lvl="0" indent="-571500">
              <a:buFont typeface="Wingdings" panose="05000000000000000000" pitchFamily="2" charset="2"/>
              <a:buChar char="q"/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-Word</a:t>
            </a:r>
            <a:r>
              <a:rPr lang="bn-I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ব্যবহার করে কম্পিউ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টা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রে কাজ 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 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857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MOTIAR\Board\Picture\up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4662" y="3269508"/>
            <a:ext cx="3846647" cy="2324896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706533" y="436317"/>
            <a:ext cx="58689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ক</a:t>
            </a:r>
            <a:r>
              <a:rPr lang="en-US" sz="4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ম্পিউ</a:t>
            </a:r>
            <a:r>
              <a:rPr lang="bn-BD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টা</a:t>
            </a:r>
            <a:r>
              <a:rPr lang="en-US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 </a:t>
            </a:r>
            <a:r>
              <a:rPr lang="en-US" sz="4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চালু</a:t>
            </a:r>
            <a:r>
              <a:rPr lang="en-US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প্রক্রিয়া</a:t>
            </a:r>
            <a:endParaRPr lang="en-US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1262325" y="5179189"/>
            <a:ext cx="3683852" cy="830430"/>
          </a:xfrm>
          <a:prstGeom prst="wedgeRoundRectCallout">
            <a:avLst>
              <a:gd name="adj1" fmla="val 120163"/>
              <a:gd name="adj2" fmla="val -138572"/>
              <a:gd name="adj3" fmla="val 16667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UPS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Rectangle 5"/>
          <p:cNvSpPr/>
          <p:nvPr/>
        </p:nvSpPr>
        <p:spPr>
          <a:xfrm>
            <a:off x="1869501" y="3476837"/>
            <a:ext cx="55563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শুরুতে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9087" y="436317"/>
            <a:ext cx="4290329" cy="311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28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258" y="602217"/>
            <a:ext cx="4602975" cy="460297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690183" y="5395184"/>
            <a:ext cx="1676408" cy="523220"/>
          </a:xfrm>
          <a:prstGeom prst="rect">
            <a:avLst/>
          </a:prstGeom>
          <a:noFill/>
          <a:scene3d>
            <a:camera prst="perspectiveRigh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 P U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5760204" y="766467"/>
            <a:ext cx="4855335" cy="4438725"/>
            <a:chOff x="4665881" y="488523"/>
            <a:chExt cx="4855335" cy="4438725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5881" y="488523"/>
              <a:ext cx="4855335" cy="385395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6431158" y="4342473"/>
              <a:ext cx="164339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Monitor</a:t>
              </a:r>
              <a:endParaRPr lang="en-US" sz="3200" dirty="0"/>
            </a:p>
          </p:txBody>
        </p:sp>
      </p:grpSp>
      <p:sp>
        <p:nvSpPr>
          <p:cNvPr id="25" name="Oval 24"/>
          <p:cNvSpPr/>
          <p:nvPr/>
        </p:nvSpPr>
        <p:spPr>
          <a:xfrm>
            <a:off x="2186609" y="3915176"/>
            <a:ext cx="414923" cy="42729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4188290" y="5409643"/>
            <a:ext cx="2359546" cy="626480"/>
            <a:chOff x="4208679" y="5426591"/>
            <a:chExt cx="2359546" cy="626480"/>
          </a:xfrm>
        </p:grpSpPr>
        <p:sp>
          <p:nvSpPr>
            <p:cNvPr id="27" name="Rectangle 26"/>
            <p:cNvSpPr/>
            <p:nvPr/>
          </p:nvSpPr>
          <p:spPr>
            <a:xfrm>
              <a:off x="4376106" y="5472380"/>
              <a:ext cx="214193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System Unit 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" name="Oval Callout 27"/>
            <p:cNvSpPr/>
            <p:nvPr/>
          </p:nvSpPr>
          <p:spPr>
            <a:xfrm>
              <a:off x="4208679" y="5426591"/>
              <a:ext cx="2359546" cy="626480"/>
            </a:xfrm>
            <a:prstGeom prst="wedgeEllipseCallout">
              <a:avLst>
                <a:gd name="adj1" fmla="val -124000"/>
                <a:gd name="adj2" fmla="val -246428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596383" y="5495849"/>
            <a:ext cx="3840616" cy="569009"/>
            <a:chOff x="4208679" y="5439470"/>
            <a:chExt cx="3840616" cy="569009"/>
          </a:xfrm>
        </p:grpSpPr>
        <p:sp>
          <p:nvSpPr>
            <p:cNvPr id="30" name="Rectangle 29"/>
            <p:cNvSpPr/>
            <p:nvPr/>
          </p:nvSpPr>
          <p:spPr>
            <a:xfrm>
              <a:off x="4376106" y="5472380"/>
              <a:ext cx="352199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Monitor Power Baton</a:t>
              </a:r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" name="Oval Callout 30"/>
            <p:cNvSpPr/>
            <p:nvPr/>
          </p:nvSpPr>
          <p:spPr>
            <a:xfrm>
              <a:off x="4208679" y="5439470"/>
              <a:ext cx="3840616" cy="569009"/>
            </a:xfrm>
            <a:prstGeom prst="wedgeEllipseCallout">
              <a:avLst>
                <a:gd name="adj1" fmla="val 110694"/>
                <a:gd name="adj2" fmla="val -341512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880" y="3722179"/>
            <a:ext cx="1924050" cy="238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383" y="4014567"/>
            <a:ext cx="1924050" cy="2381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592761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6" presetClass="entr" presetSubtype="32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6" presetClass="entr" presetSubtype="32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2588655" y="476518"/>
            <a:ext cx="6542468" cy="669702"/>
          </a:xfrm>
          <a:prstGeom prst="wedgeRoundRectCallout">
            <a:avLst>
              <a:gd name="adj1" fmla="val -28109"/>
              <a:gd name="adj2" fmla="val 107813"/>
              <a:gd name="adj3" fmla="val 16667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িউ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রিয়াল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3694154"/>
              </p:ext>
            </p:extLst>
          </p:nvPr>
        </p:nvGraphicFramePr>
        <p:xfrm>
          <a:off x="4456979" y="2687783"/>
          <a:ext cx="2553673" cy="11519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Packager Shell Object" showAsIcon="1" r:id="rId3" imgW="1087920" imgH="491040" progId="Package">
                  <p:embed/>
                </p:oleObj>
              </mc:Choice>
              <mc:Fallback>
                <p:oleObj name="Packager Shell Object" showAsIcon="1" r:id="rId3" imgW="108792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56979" y="2687783"/>
                        <a:ext cx="2553673" cy="11519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3984287" y="4922652"/>
            <a:ext cx="42418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ওয়ার্ড প্রসেসর চালু করার </a:t>
            </a:r>
            <a:r>
              <a:rPr lang="bn-BD" sz="32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পদ্ধতি </a:t>
            </a:r>
            <a:endParaRPr lang="en-US" sz="3200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69703" y="4922652"/>
            <a:ext cx="29466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ভিডিওতে</a:t>
            </a:r>
            <a:r>
              <a:rPr lang="en-US" sz="32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দেখলে</a:t>
            </a:r>
            <a:r>
              <a:rPr lang="en-US" sz="320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7215158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582</Words>
  <Application>Microsoft Office PowerPoint</Application>
  <PresentationFormat>Widescreen</PresentationFormat>
  <Paragraphs>112</Paragraphs>
  <Slides>23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NIZAM UDDIN</dc:creator>
  <cp:lastModifiedBy>NIZAM UDDIN</cp:lastModifiedBy>
  <cp:revision>46</cp:revision>
  <dcterms:created xsi:type="dcterms:W3CDTF">2019-12-25T15:26:10Z</dcterms:created>
  <dcterms:modified xsi:type="dcterms:W3CDTF">2019-12-29T12:10:53Z</dcterms:modified>
</cp:coreProperties>
</file>