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9" r:id="rId4"/>
    <p:sldId id="258" r:id="rId5"/>
    <p:sldId id="280" r:id="rId6"/>
    <p:sldId id="281" r:id="rId7"/>
    <p:sldId id="264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82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75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AF0B3-D5C5-45B8-9AB7-FA70F98FB5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2126B7-B099-4FFA-BF6C-7DCE6DCE4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85D10-E1F3-4405-8FF5-8ED9ADB8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446FB-2C61-41C5-80F2-F6B501FE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FC8A4-E275-47FF-ADB3-D50B8FD24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6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0FB0-B1AA-4719-BA9D-C4B6A4D91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B5498F-34B3-4683-825C-4C1EF9B45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FF449-40DB-4799-BF26-189C7303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CA2E9-5D9A-4629-9EB0-2A511855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36801-27BE-4583-8AED-83291347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3F4FE0-6FB6-47B9-9BB4-91D83173FB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07475-C2E7-4ADF-8BF6-10153128F1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9052C-DC7F-463D-914D-7585B9E1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977DB-8837-46C3-B1C4-0588180B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17DAC-61DB-412F-88F0-122DD36E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4AF89-C7B7-4F8E-89CA-70CCACC55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9DB9C-009E-4707-B51E-1D602E930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3C5AA-A8B3-44E0-A072-59E208C95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AE29D-9AAA-442D-9642-67C050059CA3}" type="datetime1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6031A-0289-4882-A3E3-E7C34587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FAE7C-6BDA-48CE-B96A-500C518A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9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07EA3-656B-47E0-9BE1-7DB2C00F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C1E6E-64EF-471D-AB76-C076BEF33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67225-EEA6-48C9-B69A-E1D2DD5B1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055A-50FE-4299-8ECE-BD41D8045A2E}" type="datetime1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7506F-04BE-4461-8758-3384E0152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590CE-539E-4EDE-9EEC-04E2988C3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009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4E3F8-8894-4622-9197-A5270E7E5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DCFE1-14F8-4AB6-8D08-D29363112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CE2E2-D25D-484D-8586-74B991FA9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C644-0C2F-4BAC-B563-F4DD94B694DF}" type="datetime1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5A8A1-FB60-42AE-B418-2407D146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6C46E-3816-4856-98CB-17EE4E2A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7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B801C-CB38-428F-B6EF-EE34DE50E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2DFF8-5500-4409-AB10-D91499E26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FCDBF1-FE00-4B9E-9284-3B47C67FA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416F3-D72D-4CBA-B84E-AA9400A3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2C28-9260-456D-8C69-2856BB0614DF}" type="datetime1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AD4BF-6174-45F0-BB89-97475EF4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EF9D8-3398-46F4-9238-C1C345CF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25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636C-EBE6-4007-ABF6-BE2F8C12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2693A-375E-4C4E-AC46-51D085AB1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C5D2B-F22A-4F9D-BC98-699A78D05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91E4F-DC72-4655-B677-8D52CB104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C643ED-ADA9-4C53-AD9F-E89E00FDD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873C2-2AD9-444C-BEDA-B64C4A6D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FFE3-4710-466C-8855-CA4AE891AFA7}" type="datetime1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EA838E-BE45-4167-9D2C-FA7B26962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487C9-EB44-4B92-94E1-EA0FABDB8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1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3D6D-30D2-40AD-A245-B5DC77E99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D61C3-B5E2-4441-9F54-0E44042F4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35A1A-2524-4BD6-969B-924849D15C26}" type="datetime1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2A4E3-E6FC-456D-ACBB-4C4E5419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1B91B-D69B-4A41-A4D8-0087EE017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675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AFF9A6-89AF-403B-91B2-9F5B3BA07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ADEE0-72C9-4E7A-A113-266A9F6B98D6}" type="datetime1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884179-65CC-4C29-8429-F82F4BB5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24DCA-4356-43AB-B60E-D359A926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41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D5F38-7812-476F-BA94-91333E19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57F9F-2C4B-4C40-86FC-4801AE08E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162A13-4F8C-4957-96A4-08C9BE4B17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AB70C-9B0A-44F8-BC2F-EEBD3989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24E38-F443-449C-BE61-05DFC5B24B74}" type="datetime1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DCE02-887D-43EC-92A1-BE3E0963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9BF60-2C51-4532-8252-CCBE53A0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1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0D17-0FEA-4AE3-8EB4-E9678DE97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08C35-E275-440B-BD30-87C00FA06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75207-5903-4D06-8F48-C5179A46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0FA2-D4BB-43D3-BDAA-0630794A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D860F-C95E-4B8E-A312-14D1A06CF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33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E56C-5300-4505-831E-944FA4E89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3A0512-2BB5-4448-BEBE-90EA34835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C449F-C8E4-4319-B9C8-651F3CBF1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90799-7A0C-40D7-98BD-24B649191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6C670-F543-4273-9592-9418B63F1C62}" type="datetime1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93D5CC-54EE-4097-BBA7-4D248ECA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E8BDA-8E41-4AE1-8941-736405484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41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3C25-A7E0-4453-9170-9F2957328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E1F3D1-CB91-4E67-B818-70924662F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22ADA0-FA1D-4557-A150-D3EC894B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D630-57CE-42B2-9B46-4ED7DB441250}" type="datetime1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14DF0-CB06-4297-A244-4FF135B9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30222-C7BB-4CB9-9CC8-B898D14C4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14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E7E54-1CE7-43B3-871D-50C311217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F6FF3-BE5D-4F2E-9B3F-304A07BDE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9EDF9-AF16-415F-8431-075476AA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18-BFAB-44BA-A384-39140A23B7CB}" type="datetime1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B3C56-628C-4786-806E-46940A1D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Hossain Akanda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F326-E91C-4C03-8D0C-56286EF0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81E68-3AA2-41EC-A78A-1127C52AD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83B24-30E2-4BF7-A5A0-704210466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3712A-3D8E-4237-89EC-DC5AD81A2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13AEE-5453-48FE-9BAA-72443154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42385-C594-4A51-A457-165EC3E7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4CA2-9783-4403-A34C-71526FEB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9FD51-AAD8-4D6A-B10C-D0760F8B0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912E8-8A87-4068-AFEE-EA40B1084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F3B27-8857-4633-8F23-644679371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A1FB5-7DF7-425E-B2A1-E2B2E23D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2C06A-1BDA-457D-9DB5-0D6B70E4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F893C-ABEB-42D9-93D7-6E0D84192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C18EA-9ABC-47B3-909B-69E1E86AD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BFBAA-6BF8-4AC6-A071-2A0F2EA08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059DD-32CD-4BCE-88C6-F06CB6764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59068D-A389-418D-8CB9-697AFD65E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C85D0D-6AE3-4D76-9C5B-FB167D008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CD1218-9C20-48C9-AF7A-04D0ACF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08B8F9-66BE-46F1-BCC2-0C26B653A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4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01C4-F28E-4A46-9980-768C97EA2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9EA613-60B4-4B68-85BA-96F66DF85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14DD3F-A969-4D88-869E-54CE36F3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459AE-4C84-4478-8632-A6697998E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7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757ADC-BE03-4AFF-BE8F-4DA98A359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33F6D-DF59-4E3C-B66F-AE11386F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36837-2F9B-4076-88D6-1827A4FC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8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8B271-5253-485B-9CFD-69B35109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2C2AD-64B6-4B6F-AA45-CFFB0606F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446844-66B5-4B01-ABE1-2A2A77906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CFA26-D897-474A-BA18-229601F25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DDF84-C759-495D-9702-67E903EC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3CFC3-B065-4C99-A65C-BEB203A28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A733-1B67-4C1A-A15D-3F3080056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600050-0742-419B-8BFF-1E98ED37D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77B066-FF21-48D3-8175-27B1E486A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81577-DD25-4340-A460-C7BAC860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EE2D0C-C82A-4372-A865-4154102C3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41CE3-2F8E-46C8-B157-028E9AEA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2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5DBBA-8873-4259-89DD-B6898A2B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D57BA-3BC8-4084-964C-2D0AFA5EB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AE02D-7F90-4B39-99B9-A31F0819C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CBF8-48F2-4CF6-AB98-E4102421B581}" type="datetimeFigureOut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2100D-1DD8-483A-8378-5895F95A9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0B602-868C-4074-922D-684FF1E6C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9BDB4-1455-4E1C-99B1-47E8E2631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8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356C8-FCF6-4BB5-8D25-E88CE8564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291C37-BA69-43C4-87AF-EF3AE5491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DE41A-1CF0-4E44-A2C2-26E8D9E0D9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36AFA-0E0A-4A1C-8D26-A8E220539E8A}" type="datetime1">
              <a:rPr lang="en-US" smtClean="0"/>
              <a:t>29-Dec-19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F68BE-1C1C-494C-AB08-8F720181F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Hossain Akanda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FC87B-51DE-4281-9A5F-CC6DF995E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1FEB-231A-4D6C-BAA1-49BD89F0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366F2E-2CE8-4166-B4B0-759FFB46B007}"/>
              </a:ext>
            </a:extLst>
          </p:cNvPr>
          <p:cNvSpPr txBox="1"/>
          <p:nvPr/>
        </p:nvSpPr>
        <p:spPr>
          <a:xfrm>
            <a:off x="152400" y="209550"/>
            <a:ext cx="1188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</a:rPr>
              <a:t>Welcome to my English Class</a:t>
            </a:r>
          </a:p>
        </p:txBody>
      </p:sp>
    </p:spTree>
    <p:extLst>
      <p:ext uri="{BB962C8B-B14F-4D97-AF65-F5344CB8AC3E}">
        <p14:creationId xmlns:p14="http://schemas.microsoft.com/office/powerpoint/2010/main" val="284825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09792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686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4000" r="-15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22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841715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7072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0783038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43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0382499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878004E-5E81-4ED1-B8B0-4F2D45D5813B}"/>
              </a:ext>
            </a:extLst>
          </p:cNvPr>
          <p:cNvSpPr txBox="1"/>
          <p:nvPr/>
        </p:nvSpPr>
        <p:spPr>
          <a:xfrm>
            <a:off x="152400" y="5295900"/>
            <a:ext cx="1203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to all</a:t>
            </a:r>
          </a:p>
        </p:txBody>
      </p:sp>
    </p:spTree>
    <p:extLst>
      <p:ext uri="{BB962C8B-B14F-4D97-AF65-F5344CB8AC3E}">
        <p14:creationId xmlns:p14="http://schemas.microsoft.com/office/powerpoint/2010/main" val="96070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A928B53-E8C5-43C5-8F44-9453268F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Hossain Akanda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F4AC77-9B1A-4A7B-9171-FC764EDAA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251FEB-231A-4D6C-BAA1-49BD89F089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C3B1ED-8D7B-4A95-9794-0F5B2FC6E22F}"/>
              </a:ext>
            </a:extLst>
          </p:cNvPr>
          <p:cNvSpPr txBox="1"/>
          <p:nvPr/>
        </p:nvSpPr>
        <p:spPr>
          <a:xfrm>
            <a:off x="1364566" y="182880"/>
            <a:ext cx="96363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Identity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027BC04-905B-4CEE-B7E6-85DAE3E62F44}"/>
              </a:ext>
            </a:extLst>
          </p:cNvPr>
          <p:cNvSpPr/>
          <p:nvPr/>
        </p:nvSpPr>
        <p:spPr>
          <a:xfrm>
            <a:off x="1191065" y="723939"/>
            <a:ext cx="2226211" cy="223785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F9E91-647C-42F3-BFB2-EF51D3E42287}"/>
              </a:ext>
            </a:extLst>
          </p:cNvPr>
          <p:cNvSpPr/>
          <p:nvPr/>
        </p:nvSpPr>
        <p:spPr>
          <a:xfrm>
            <a:off x="6063174" y="3279035"/>
            <a:ext cx="6126480" cy="33855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135E95-ADD0-42D2-B8A6-6DD66B743B46}"/>
              </a:ext>
            </a:extLst>
          </p:cNvPr>
          <p:cNvSpPr txBox="1"/>
          <p:nvPr/>
        </p:nvSpPr>
        <p:spPr>
          <a:xfrm>
            <a:off x="6182750" y="3247383"/>
            <a:ext cx="5887328" cy="33855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Subject  : English Grammar &amp; Composition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Class      : Seven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       : Three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Title       : Subject Verb Agreement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Time      : 50 min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Date      : 30 December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B6C2C79-08A1-45C9-A7EE-1B315B2515BD}"/>
              </a:ext>
            </a:extLst>
          </p:cNvPr>
          <p:cNvSpPr/>
          <p:nvPr/>
        </p:nvSpPr>
        <p:spPr>
          <a:xfrm>
            <a:off x="633046" y="3587262"/>
            <a:ext cx="4114800" cy="2769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420FB4-A539-4F10-93DA-2CB11CB1BD75}"/>
              </a:ext>
            </a:extLst>
          </p:cNvPr>
          <p:cNvSpPr txBox="1"/>
          <p:nvPr/>
        </p:nvSpPr>
        <p:spPr>
          <a:xfrm>
            <a:off x="767861" y="3580801"/>
            <a:ext cx="3909646" cy="2677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Md. Hossain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Akanda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Assistant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Teachetr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(English)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Jobaida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High School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Ashekpir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Tangail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hossainnu01@gmail.com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E508E7D-3A05-4BF8-8A39-4BD35403B568}"/>
              </a:ext>
            </a:extLst>
          </p:cNvPr>
          <p:cNvSpPr/>
          <p:nvPr/>
        </p:nvSpPr>
        <p:spPr>
          <a:xfrm>
            <a:off x="9023838" y="342236"/>
            <a:ext cx="1916724" cy="2574388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515330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08749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356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36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82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96211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786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7567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59</Words>
  <Application>Microsoft Office PowerPoint</Application>
  <PresentationFormat>Widescreen</PresentationFormat>
  <Paragraphs>15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nafia7623@gmail.com</dc:creator>
  <cp:lastModifiedBy>nafia7623@gmail.com</cp:lastModifiedBy>
  <cp:revision>5</cp:revision>
  <dcterms:created xsi:type="dcterms:W3CDTF">2019-12-29T14:11:45Z</dcterms:created>
  <dcterms:modified xsi:type="dcterms:W3CDTF">2019-12-29T15:41:26Z</dcterms:modified>
</cp:coreProperties>
</file>