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0" r:id="rId6"/>
    <p:sldId id="261" r:id="rId7"/>
    <p:sldId id="259" r:id="rId8"/>
    <p:sldId id="263" r:id="rId9"/>
    <p:sldId id="264" r:id="rId10"/>
    <p:sldId id="265" r:id="rId11"/>
    <p:sldId id="267" r:id="rId12"/>
    <p:sldId id="266" r:id="rId13"/>
    <p:sldId id="268" r:id="rId14"/>
    <p:sldId id="276" r:id="rId15"/>
    <p:sldId id="269" r:id="rId16"/>
    <p:sldId id="270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9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2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1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88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2858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46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5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61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98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26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16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0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36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97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25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5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93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50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4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7086600"/>
          </a:xfrm>
          <a:prstGeom prst="beve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Bevel 8"/>
          <p:cNvSpPr/>
          <p:nvPr/>
        </p:nvSpPr>
        <p:spPr>
          <a:xfrm>
            <a:off x="2552700" y="2604319"/>
            <a:ext cx="4038600" cy="1649361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bn-BD" sz="11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61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eelOff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8" y="324465"/>
            <a:ext cx="3530600" cy="30283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3" name="Picture 4" descr="C:\Documents and Settings\ConnectingClassRoom\Desktop\Personal Presentation\opera_logo_256x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8" y="3483991"/>
            <a:ext cx="353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6446"/>
            <a:ext cx="340073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ConnectingClassRoom\Desktop\Personal Presentation\Google_Chrome_ic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45977"/>
            <a:ext cx="3400733" cy="347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21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3044279"/>
            <a:ext cx="739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কয়েকটি ইন্টারনেট ব্রাউজারের নাম লিখ।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5181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৫ মিনিট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`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70F83-9711-43A2-A038-F3D1F275C512}"/>
              </a:ext>
            </a:extLst>
          </p:cNvPr>
          <p:cNvSpPr/>
          <p:nvPr/>
        </p:nvSpPr>
        <p:spPr>
          <a:xfrm>
            <a:off x="3048000" y="1752600"/>
            <a:ext cx="3048000" cy="707886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982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58427" y="1606153"/>
            <a:ext cx="8229600" cy="357544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মজিলা ফায়ারফক্স </a:t>
            </a:r>
            <a:endParaRPr lang="bn-BD" sz="4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ইন্টারনেট এক্সপ্লোরার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অপেরা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গুগল ক্রোম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1814322"/>
            <a:ext cx="990600" cy="5334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60887" y="2696766"/>
            <a:ext cx="990600" cy="5334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8429" y="3534966"/>
            <a:ext cx="990600" cy="5334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8429" y="4341210"/>
            <a:ext cx="990600" cy="5334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89" y="1706166"/>
            <a:ext cx="861438" cy="7252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12" name="Picture 7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27" y="2544366"/>
            <a:ext cx="838200" cy="85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Documents and Settings\ConnectingClassRoom\Desktop\Personal Presentation\opera_logo_256x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27" y="3458766"/>
            <a:ext cx="861438" cy="8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:\Documents and Settings\ConnectingClassRoom\Desktop\Personal Presentation\Google_Chrome_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28" y="4296966"/>
            <a:ext cx="762000" cy="7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21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ConnectingClassRoom\Desktop\Personal Presentation\IMG_3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400"/>
            <a:ext cx="4246805" cy="2819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770727"/>
            <a:ext cx="4010255" cy="2781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2627"/>
            <a:ext cx="4323005" cy="2819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4010255" cy="2819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Down Arrow 9"/>
          <p:cNvSpPr/>
          <p:nvPr/>
        </p:nvSpPr>
        <p:spPr>
          <a:xfrm>
            <a:off x="6324600" y="2971800"/>
            <a:ext cx="678909" cy="760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3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9" y="3549213"/>
            <a:ext cx="4106595" cy="30324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50" y="3549213"/>
            <a:ext cx="4089467" cy="3194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8" y="203580"/>
            <a:ext cx="4106595" cy="29717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50" y="203580"/>
            <a:ext cx="3954515" cy="29717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EC9F7D-B763-44AF-B1CA-ABEF5D6158E4}"/>
              </a:ext>
            </a:extLst>
          </p:cNvPr>
          <p:cNvSpPr/>
          <p:nvPr/>
        </p:nvSpPr>
        <p:spPr>
          <a:xfrm>
            <a:off x="3048000" y="2387528"/>
            <a:ext cx="3048000" cy="208294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00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845908"/>
            <a:ext cx="28956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0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b="1" dirty="0">
                <a:ln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3" name="Rectangle: Diagonal Corners Rounded 2"/>
          <p:cNvSpPr/>
          <p:nvPr/>
        </p:nvSpPr>
        <p:spPr>
          <a:xfrm>
            <a:off x="2152650" y="2195542"/>
            <a:ext cx="4838700" cy="2466915"/>
          </a:xfrm>
          <a:prstGeom prst="round2DiagRect">
            <a:avLst>
              <a:gd name="adj1" fmla="val 16667"/>
              <a:gd name="adj2" fmla="val 50000"/>
            </a:avLst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৫টি সুবিধা বর্ণনা কর।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507337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১৫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1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400571"/>
            <a:ext cx="7905749" cy="4056857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ইন্টারনেটের মাধ্যমে খুব সহজেই পরীক্ষার ফলাফল জানা যায়।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মূহুর্তের মধ্যে দেশ-বিদেশের খবরা-খবর জানা যায়।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ইন্টারনেটের মাধ্যমে ই-মেইল খোলা ও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পাঠানো যায়।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ইন্টারনেটের মাধ্যমে প্রোয়জনীয় তথ্য খুঁজে পওয়া যায়।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ইন্টারনেটের মাধ্যমে সহজেই বিভিন্ন ভর্তির আবেদন ফরম পূরণ করা  যায়।</a:t>
            </a:r>
          </a:p>
        </p:txBody>
      </p:sp>
    </p:spTree>
    <p:extLst>
      <p:ext uri="{BB962C8B-B14F-4D97-AF65-F5344CB8AC3E}">
        <p14:creationId xmlns:p14="http://schemas.microsoft.com/office/powerpoint/2010/main" val="651894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1295400"/>
            <a:ext cx="8382000" cy="53245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ইন্টারনেট শব্দের অর্থ কী?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Inter connected Name</a:t>
            </a: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Inter connected Network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International connected Network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International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Comm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unica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tion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Network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bn-BD" sz="1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ওয়েব সাইটে স্কুল ও মাদ্রাসার যে পাঠ্যপুস্তক গুলো পাওয়া যায় সেগুলোকে কী বলে?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(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ই-বুক                  (খ) ইন্টারনেট বুক   </a:t>
            </a:r>
          </a:p>
          <a:p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এনসিটিবি বুক        (ঘ) ডিজিটাল বুক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ইন্টারনেটের সাহায্যে-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i.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পাঠ্যবিষয়ে সহায়তা পাওয়া যায়।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ii.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ভর্তি কার্যক্রম সম্পন্ন করা যায়।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iii.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অনলাইনে ক্লাশ করা যায়। </a:t>
            </a:r>
          </a:p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কোনটি সঠিক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(খ)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iii              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iii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715296" y="2079521"/>
            <a:ext cx="363792" cy="3416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7192" y="3432687"/>
            <a:ext cx="363792" cy="3416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5209" y="6171771"/>
            <a:ext cx="363792" cy="3416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639939-8735-4857-B956-91757229C956}"/>
              </a:ext>
            </a:extLst>
          </p:cNvPr>
          <p:cNvSpPr/>
          <p:nvPr/>
        </p:nvSpPr>
        <p:spPr>
          <a:xfrm>
            <a:off x="3709796" y="388203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46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405" y="3643866"/>
            <a:ext cx="861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“ইন্টারনেট আমাদের দৈনন্দিন জীবনের একটি অংশ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 উত্তরের স্বপক্ষে ৫টি যুক্তি দাও।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FA3202-0D5F-48B3-8F4C-D41FFD8DC942}"/>
              </a:ext>
            </a:extLst>
          </p:cNvPr>
          <p:cNvGrpSpPr/>
          <p:nvPr/>
        </p:nvGrpSpPr>
        <p:grpSpPr>
          <a:xfrm>
            <a:off x="2933700" y="181972"/>
            <a:ext cx="3276600" cy="3674808"/>
            <a:chOff x="3048000" y="58992"/>
            <a:chExt cx="4648200" cy="6551949"/>
          </a:xfrm>
        </p:grpSpPr>
        <p:sp>
          <p:nvSpPr>
            <p:cNvPr id="12" name="Bevel 11"/>
            <p:cNvSpPr/>
            <p:nvPr/>
          </p:nvSpPr>
          <p:spPr>
            <a:xfrm>
              <a:off x="3778044" y="2986548"/>
              <a:ext cx="3200400" cy="1600200"/>
            </a:xfrm>
            <a:prstGeom prst="bevel">
              <a:avLst>
                <a:gd name="adj" fmla="val 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4038600" y="1093837"/>
              <a:ext cx="2667000" cy="3298723"/>
            </a:xfrm>
            <a:prstGeom prst="cube">
              <a:avLst>
                <a:gd name="adj" fmla="val 21543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627921" y="58992"/>
              <a:ext cx="952500" cy="6551949"/>
              <a:chOff x="4686300" y="-152400"/>
              <a:chExt cx="952500" cy="6551949"/>
            </a:xfrm>
          </p:grpSpPr>
          <p:sp>
            <p:nvSpPr>
              <p:cNvPr id="13" name="Bevel 12"/>
              <p:cNvSpPr/>
              <p:nvPr/>
            </p:nvSpPr>
            <p:spPr>
              <a:xfrm>
                <a:off x="4686300" y="2209800"/>
                <a:ext cx="952500" cy="1903750"/>
              </a:xfrm>
              <a:prstGeom prst="bevel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875571" y="3161674"/>
                <a:ext cx="228600" cy="19112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81600" y="3161674"/>
                <a:ext cx="228600" cy="19112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inus 15"/>
              <p:cNvSpPr/>
              <p:nvPr/>
            </p:nvSpPr>
            <p:spPr>
              <a:xfrm>
                <a:off x="5104171" y="-152400"/>
                <a:ext cx="77429" cy="6551949"/>
              </a:xfrm>
              <a:prstGeom prst="mathMinus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ame 16"/>
            <p:cNvSpPr/>
            <p:nvPr/>
          </p:nvSpPr>
          <p:spPr>
            <a:xfrm>
              <a:off x="6201696" y="2457764"/>
              <a:ext cx="457200" cy="1047436"/>
            </a:xfrm>
            <a:prstGeom prst="fram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733800" y="2057400"/>
              <a:ext cx="3065208" cy="363792"/>
              <a:chOff x="3733800" y="2057400"/>
              <a:chExt cx="3065208" cy="363792"/>
            </a:xfrm>
          </p:grpSpPr>
          <p:sp>
            <p:nvSpPr>
              <p:cNvPr id="21" name="Minus 20"/>
              <p:cNvSpPr/>
              <p:nvPr/>
            </p:nvSpPr>
            <p:spPr>
              <a:xfrm>
                <a:off x="3733800" y="2057400"/>
                <a:ext cx="2743200" cy="363792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inus 21"/>
              <p:cNvSpPr/>
              <p:nvPr/>
            </p:nvSpPr>
            <p:spPr>
              <a:xfrm>
                <a:off x="6037008" y="2057400"/>
                <a:ext cx="762000" cy="363792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ame 22"/>
            <p:cNvSpPr/>
            <p:nvPr/>
          </p:nvSpPr>
          <p:spPr>
            <a:xfrm>
              <a:off x="4132008" y="3124200"/>
              <a:ext cx="436921" cy="5715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5614835" y="3124200"/>
              <a:ext cx="436921" cy="5715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5791200" y="2743200"/>
              <a:ext cx="45719" cy="1371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inus 25"/>
            <p:cNvSpPr/>
            <p:nvPr/>
          </p:nvSpPr>
          <p:spPr>
            <a:xfrm>
              <a:off x="4327608" y="2743200"/>
              <a:ext cx="45719" cy="1371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3048000" y="228600"/>
              <a:ext cx="4648200" cy="1609882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933" y="731050"/>
              <a:ext cx="1362067" cy="10215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5" name="TextBox 4"/>
          <p:cNvSpPr txBox="1"/>
          <p:nvPr/>
        </p:nvSpPr>
        <p:spPr>
          <a:xfrm>
            <a:off x="2935129" y="2720536"/>
            <a:ext cx="3143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9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5900" y="3013501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39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741487"/>
            <a:ext cx="4648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শামীম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আহম্মদ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যাদবপুর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কালিয়া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নড়াইল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ই-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মেইলঃ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 amazahmd@gmail.com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8BCE2-C00D-4FC9-A537-32CDEE7A3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6681" b="-145"/>
          <a:stretch/>
        </p:blipFill>
        <p:spPr>
          <a:xfrm>
            <a:off x="5286258" y="760286"/>
            <a:ext cx="3857742" cy="3962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40784C-68FD-4272-89BA-67340AC4C4BB}"/>
              </a:ext>
            </a:extLst>
          </p:cNvPr>
          <p:cNvSpPr/>
          <p:nvPr/>
        </p:nvSpPr>
        <p:spPr>
          <a:xfrm>
            <a:off x="1447800" y="760286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60252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2300" y="762000"/>
            <a:ext cx="2819400" cy="685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9200" y="1981200"/>
            <a:ext cx="6477000" cy="358139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 -  ৭ম</a:t>
            </a:r>
          </a:p>
          <a:p>
            <a:pPr marL="0" indent="0" algn="ctr">
              <a:buFont typeface="Arial" pitchFamily="34" charset="0"/>
              <a:buNone/>
            </a:pP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বিষয়-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৫ম</a:t>
            </a:r>
          </a:p>
          <a:p>
            <a:pPr marL="0" indent="0" algn="ctr">
              <a:buFont typeface="Arial" pitchFamily="34" charset="0"/>
              <a:buNone/>
            </a:pP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সময়- ৫০ মিনিট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2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2" y="76200"/>
            <a:ext cx="3154387" cy="2410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3" y="45720"/>
            <a:ext cx="3230877" cy="2410683"/>
          </a:xfrm>
          <a:prstGeom prst="rect">
            <a:avLst/>
          </a:prstGeom>
        </p:spPr>
      </p:pic>
      <p:pic>
        <p:nvPicPr>
          <p:cNvPr id="6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2" y="2033576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4572001"/>
            <a:ext cx="3181349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4572000"/>
            <a:ext cx="3181349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17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828800" y="2743200"/>
            <a:ext cx="5486400" cy="1371600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5028"/>
              </a:avLst>
            </a:prstTxWarp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6500" y="1066800"/>
            <a:ext cx="4191000" cy="114300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83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05101"/>
            <a:ext cx="7579442" cy="26670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শিক্ষাথীরা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pPr marL="0" indent="0">
              <a:buNone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ইন্টারনেট কী তা বলতে পারবে।</a:t>
            </a:r>
          </a:p>
          <a:p>
            <a:pPr marL="0" indent="0">
              <a:buNone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কয়েকটি ইন্টারনেট ব্রাউজারের নাম লিখতে পারবে।  </a:t>
            </a:r>
          </a:p>
          <a:p>
            <a:pPr marL="0" indent="0">
              <a:buNone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ইন্টারনেটের সুবিধাগুলো বর্ণনা করতে </a:t>
            </a:r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</a:p>
        </p:txBody>
      </p:sp>
      <p:sp>
        <p:nvSpPr>
          <p:cNvPr id="4" name="Bevel 3"/>
          <p:cNvSpPr/>
          <p:nvPr/>
        </p:nvSpPr>
        <p:spPr>
          <a:xfrm>
            <a:off x="2133600" y="609600"/>
            <a:ext cx="4876800" cy="1447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55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nectingClassRoom\Desktop\Personal Presentation\computer-network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282001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438400" y="1676400"/>
            <a:ext cx="4267200" cy="3200400"/>
            <a:chOff x="2438400" y="1676400"/>
            <a:chExt cx="4267200" cy="3200400"/>
          </a:xfrm>
          <a:blipFill>
            <a:blip r:embed="rId3"/>
            <a:tile tx="0" ty="0" sx="100000" sy="100000" flip="none" algn="tl"/>
          </a:blipFill>
        </p:grpSpPr>
        <p:pic>
          <p:nvPicPr>
            <p:cNvPr id="12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8400" y="1676400"/>
              <a:ext cx="2057400" cy="32004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1676400"/>
              <a:ext cx="2457450" cy="320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 descr="C:\Documents and Settings\ConnectingClassRoom\Desktop\Personal Presentation\firew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924300"/>
            <a:ext cx="2800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Documents and Settings\ConnectingClassRoom\Desktop\Personal Presentation\computer_network_diagr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" y="382905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Documents and Settings\ConnectingClassRoom\Desktop\Personal Presentation\Computer-Network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895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1828800" y="1143000"/>
            <a:ext cx="2514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76400" y="2814638"/>
            <a:ext cx="2743200" cy="16811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343400" y="381000"/>
            <a:ext cx="2362200" cy="2590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419600" y="2971800"/>
            <a:ext cx="23622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905000" y="990600"/>
            <a:ext cx="24384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43400" y="304800"/>
            <a:ext cx="2362200" cy="2438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9600" y="2743200"/>
            <a:ext cx="22860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600200" y="2743200"/>
            <a:ext cx="2819400" cy="1676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06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7972" y="1070856"/>
            <a:ext cx="5334000" cy="7078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4639" y="2921168"/>
            <a:ext cx="360066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 কী?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3297" y="5334000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সময়ঃ ৩ মিনিট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62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5BB30F-B413-4107-B7BF-42A0ECE6305B}"/>
              </a:ext>
            </a:extLst>
          </p:cNvPr>
          <p:cNvSpPr/>
          <p:nvPr/>
        </p:nvSpPr>
        <p:spPr>
          <a:xfrm>
            <a:off x="1390650" y="1714500"/>
            <a:ext cx="6362700" cy="3429000"/>
          </a:xfrm>
          <a:prstGeom prst="roundRect">
            <a:avLst>
              <a:gd name="adj" fmla="val 50000"/>
            </a:avLst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 হচ্ছে বিশ্বব্যাপি বিস্তৃত নেটওয়ার্ক </a:t>
            </a:r>
            <a:r>
              <a:rPr lang="bn-BD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সমূহের নেটওয়ার্ক।  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256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1416</TotalTime>
  <Words>344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NikoshBAN</vt:lpstr>
      <vt:lpstr>Times New Roman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UTPAL BISWAS</cp:lastModifiedBy>
  <cp:revision>209</cp:revision>
  <dcterms:created xsi:type="dcterms:W3CDTF">2006-08-16T00:00:00Z</dcterms:created>
  <dcterms:modified xsi:type="dcterms:W3CDTF">2019-12-03T16:41:07Z</dcterms:modified>
</cp:coreProperties>
</file>