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7" r:id="rId12"/>
    <p:sldId id="281" r:id="rId13"/>
    <p:sldId id="265" r:id="rId14"/>
    <p:sldId id="268" r:id="rId15"/>
    <p:sldId id="269" r:id="rId16"/>
    <p:sldId id="271" r:id="rId17"/>
    <p:sldId id="270" r:id="rId18"/>
    <p:sldId id="272" r:id="rId19"/>
    <p:sldId id="282" r:id="rId20"/>
    <p:sldId id="273" r:id="rId21"/>
    <p:sldId id="274" r:id="rId22"/>
    <p:sldId id="275" r:id="rId23"/>
    <p:sldId id="276" r:id="rId24"/>
    <p:sldId id="277" r:id="rId25"/>
    <p:sldId id="283" r:id="rId26"/>
    <p:sldId id="278" r:id="rId27"/>
    <p:sldId id="279" r:id="rId28"/>
    <p:sldId id="28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0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1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8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1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9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7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5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9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7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5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BBD13-AE34-4853-A88B-0548140558C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7B596-8FCD-4A07-BA9B-1DE6F616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2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327" y="1233053"/>
            <a:ext cx="8035962" cy="4599709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5" name="Oval 4"/>
          <p:cNvSpPr/>
          <p:nvPr/>
        </p:nvSpPr>
        <p:spPr>
          <a:xfrm>
            <a:off x="3214255" y="2743200"/>
            <a:ext cx="5153891" cy="12192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সু-স্বাগতম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435" y="983673"/>
            <a:ext cx="10266219" cy="2308324"/>
          </a:xfrm>
          <a:prstGeom prst="rect">
            <a:avLst/>
          </a:prstGeom>
          <a:solidFill>
            <a:srgbClr val="FF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গুণসম্পন্ন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যথাযথ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অসুখ-বিসুখ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তাড়াতাড়ি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2434" y="3355885"/>
            <a:ext cx="10266219" cy="2677656"/>
          </a:xfrm>
          <a:prstGeom prst="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পুষ্টীমান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পুষ্টিমূল্য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৭৯% শর্করা,৬%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৩৪৫-৩৪৯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কিলোক্যালরি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বলে।যেমন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খিচুড়ি,পেয়ারা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বিশুদ্ধ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চিনি,গ্লুকোজ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21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490" y="568036"/>
            <a:ext cx="10557164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কেবলমাত্র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খাদ্যবস্তুর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খাদ্যবস্তুকে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1490" y="1953031"/>
            <a:ext cx="10557163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ক্ষয়পূরণ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বৃদ্ধিসাধন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শ্বেতসার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চর্বি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7635" y="3522691"/>
            <a:ext cx="10571018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খাদ্যপ্রাণ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ভিটামিন-রোগ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পানি-দেহের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করে,কোষ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অঙাণুসমূহকে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4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149927"/>
            <a:ext cx="3297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2036" y="2521527"/>
            <a:ext cx="738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উল্লেখপূর্বক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6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33666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96000" cy="33666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66655"/>
            <a:ext cx="6096001" cy="35000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366655"/>
            <a:ext cx="6096000" cy="349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4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63934" cy="27709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934" y="0"/>
            <a:ext cx="4163934" cy="27709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868" y="0"/>
            <a:ext cx="3864132" cy="27709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873" y="3477491"/>
            <a:ext cx="5583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7164" y="3754582"/>
            <a:ext cx="38238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38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0763" y="942109"/>
            <a:ext cx="10280073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নাস্তায়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মুড়ি,চিড়া,বিস্কুট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সহজপাচ্য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কর্মক্ষমতা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গ্লুকোজ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0762" y="3311236"/>
            <a:ext cx="10280073" cy="2677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মনোস্যাকারাইড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২।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ডাইস্যাকারাইড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৩।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পলিস্যাকারাইড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একটিমাত্র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অণু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মনোস্যাকারাইড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যেমন-গ্লুকোজ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অণু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ডাইস্যাকারাইড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বলে,যেমন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ফ্রকটোজ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অণু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পলিস্যাকারাইড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বলে,যেমন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গ্যালাকটোজ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গ্লুকোজ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পরিবাহিত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1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576">
              <a:srgbClr val="365C9F"/>
            </a:gs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288" y="-1"/>
            <a:ext cx="3682712" cy="32803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764" y="0"/>
            <a:ext cx="3706524" cy="32803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26576" cy="32803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6399" y="4370365"/>
            <a:ext cx="8636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2291" y="5370639"/>
            <a:ext cx="3823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8192" y="3237270"/>
            <a:ext cx="803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3527" y="3280398"/>
            <a:ext cx="803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8862" y="3294007"/>
            <a:ext cx="803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235" y="928255"/>
            <a:ext cx="104324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সর্বাপেক্ষা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সহজপাচ্য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কিলোক্যালরি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৩০০-৪০০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১২০০-১৬০০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কিলোক্যালরি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5235" y="3214255"/>
            <a:ext cx="106680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পরিশ্রমের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পূর্ণবয়স্ক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কিলোগ্রাম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ওজনের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৪.৬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ওজনের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=60*4.6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২৭৬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৬০-৭০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19" y="2644727"/>
            <a:ext cx="104663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অপুষ্টি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হাইপোগ্লাইমিয়ার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যেমন-১।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অনুভব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ঘামানো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হৃদস্পন্দন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772" y="0"/>
            <a:ext cx="4356982" cy="22648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46870" cy="22648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70" y="0"/>
            <a:ext cx="4202902" cy="226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6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6291" y="997527"/>
            <a:ext cx="3394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977" y="1705413"/>
            <a:ext cx="2705100" cy="1685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969" y="1705413"/>
            <a:ext cx="2876550" cy="15906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96291" y="4378036"/>
            <a:ext cx="8506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উপাদান-উক্তিটি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739745" y="429491"/>
            <a:ext cx="2452255" cy="6927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সময়ঃ১০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46" y="-1956"/>
            <a:ext cx="2273884" cy="17054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Oval 7"/>
          <p:cNvSpPr/>
          <p:nvPr/>
        </p:nvSpPr>
        <p:spPr>
          <a:xfrm>
            <a:off x="2050473" y="3546764"/>
            <a:ext cx="1143000" cy="552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84744" y="3409940"/>
            <a:ext cx="1143000" cy="552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26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86545" y="748145"/>
            <a:ext cx="6206837" cy="845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6254" y="2382982"/>
            <a:ext cx="5721928" cy="2923309"/>
          </a:xfrm>
          <a:prstGeom prst="ellipse">
            <a:avLst/>
          </a:prstGeom>
          <a:solidFill>
            <a:schemeClr val="tx2">
              <a:lumMod val="75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ফেরদৌস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ওয়াহিদ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মোবাইলঃ০১৭১০১৯৬৪০২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7" t="24759" r="21871" b="40303"/>
          <a:stretch/>
        </p:blipFill>
        <p:spPr>
          <a:xfrm>
            <a:off x="7162801" y="2126672"/>
            <a:ext cx="3625309" cy="343592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063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51495" cy="22930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495" y="0"/>
            <a:ext cx="4059450" cy="22930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945" y="0"/>
            <a:ext cx="4081055" cy="22930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6909" y="3408218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3408218"/>
            <a:ext cx="35744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বৃদ্ধিসাধন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দেহগঠনের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0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6255" y="263236"/>
            <a:ext cx="11762509" cy="351905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নাইট্রোজেন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সালফার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১৬%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নাইট্রোজেন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পরিপাক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২২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২২টি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আঙ্গিকে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একারণেই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মাংসের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তারতম্য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66254" y="4073236"/>
            <a:ext cx="11762509" cy="2479963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ক্ষয়পূরণ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নাইট্রোজেনের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অত্যাবশকীয়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অত্যাবশকীয়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অত্যাবশকীয়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নাইট্রোজেনের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80109" y="3408218"/>
            <a:ext cx="12011891" cy="3449782"/>
          </a:xfrm>
          <a:prstGeom prst="snipRoundRect">
            <a:avLst>
              <a:gd name="adj1" fmla="val 16667"/>
              <a:gd name="adj2" fmla="val 28841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সহজপাচ্যতার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সহজপাচ্যতার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ক্ষয়পূরণের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সহজপাচ্যতার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এক্ষেত্রে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যতটুকু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সম্পুর্নটাই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ক্ষয়পূরণের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সহজপাচ্যতার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সহজপাচ্যতার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সহজপাচ্যতার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77345" cy="32461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344" y="0"/>
            <a:ext cx="6414656" cy="338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3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1205345" y="845128"/>
            <a:ext cx="10460182" cy="2189018"/>
          </a:xfrm>
          <a:prstGeom prst="foldedCorner">
            <a:avLst/>
          </a:prstGeom>
          <a:solidFill>
            <a:schemeClr val="bg2">
              <a:lumMod val="5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পুষ্টিহীনতায়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ভূগলে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ব্যাহত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হয়।শিশুদের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কোয়াশিয়রকর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মারাসমাস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5345" y="3352800"/>
            <a:ext cx="6511637" cy="31085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কোয়াশিয়রকর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খাওয়ার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অরুচি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শীর্ণ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চামড়া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মসৃণতা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ডায়রিয়া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কোয়াশিয়রকর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খারাপ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983" y="3352799"/>
            <a:ext cx="4475018" cy="342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4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7418" y="2119745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মেরাসমাস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ক্ষীণ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অস্থিচর্মসার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চামড়া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ত্বক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খসখসে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ঝুলে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598" y="0"/>
            <a:ext cx="4830145" cy="26462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598" y="2646218"/>
            <a:ext cx="4830145" cy="420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1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147455" y="415636"/>
            <a:ext cx="3117272" cy="983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0655" y="1884218"/>
            <a:ext cx="103493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এরারুট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টেস্টটিউব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আয়োডিন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ড্রপার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টেস্টটিউবে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মিশাই।এবার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ফোটা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আয়োডিন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দ্রবণটি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আয়োডিন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9636" y="1177636"/>
            <a:ext cx="422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71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p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3164" y="637309"/>
            <a:ext cx="3643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3164" y="1662545"/>
            <a:ext cx="8991600" cy="4031873"/>
          </a:xfrm>
          <a:prstGeom prst="rect">
            <a:avLst/>
          </a:prstGeom>
          <a:solidFill>
            <a:srgbClr val="00B05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পুষ্টিদ্রব্যের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সিদ্ধচালে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স্বেতসার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সহজপাচ্যতা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54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9583" y="588304"/>
            <a:ext cx="45442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5455" y="1787236"/>
            <a:ext cx="10016836" cy="156966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চায়না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খাওয়ার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অরুচি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ত্বক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খসখসে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ডাক্তারের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ডাক্তার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5455" y="3444119"/>
            <a:ext cx="10016836" cy="255454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ডাক্তার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ডাক্তারের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পরামর্শমত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014" y="0"/>
            <a:ext cx="2272986" cy="15138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448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 prst="angle"/>
          </a:sp3d>
        </p:spPr>
      </p:pic>
      <p:sp>
        <p:nvSpPr>
          <p:cNvPr id="3" name="Oval 2"/>
          <p:cNvSpPr/>
          <p:nvPr/>
        </p:nvSpPr>
        <p:spPr>
          <a:xfrm>
            <a:off x="2951018" y="2660073"/>
            <a:ext cx="5874327" cy="153785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56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83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66655" y="858982"/>
            <a:ext cx="4807527" cy="734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0164" y="2382982"/>
            <a:ext cx="4994563" cy="263236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১৩(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৬০মিনিট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74" y="2382982"/>
            <a:ext cx="18383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7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036" y="4556"/>
            <a:ext cx="6088405" cy="36530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12436" cy="379614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35527" y="4391891"/>
            <a:ext cx="5167746" cy="1080655"/>
          </a:xfrm>
          <a:prstGeom prst="ellipse">
            <a:avLst/>
          </a:prstGeom>
          <a:solidFill>
            <a:schemeClr val="tx2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25241" y="4391891"/>
            <a:ext cx="5167746" cy="108065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6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1219200"/>
            <a:ext cx="9060873" cy="969818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089564" y="3283527"/>
            <a:ext cx="5569527" cy="12192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2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42655" y="928255"/>
            <a:ext cx="4017818" cy="6096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3963" y="2050473"/>
            <a:ext cx="10875818" cy="326967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২।শর্করা,আমিষ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৩।শর্করা,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5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59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3273" y="1246909"/>
            <a:ext cx="102385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ইঞ্জিন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চালানোর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পেট্রোল,প্রাকৃতিক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চালানোর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এরকম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জালানীর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জালানী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ইঞ্জিনের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0255" y="3851564"/>
            <a:ext cx="97674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6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6653"/>
            <a:ext cx="3685309" cy="34913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1"/>
            <a:ext cx="6262254" cy="33666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09" y="-2"/>
            <a:ext cx="5915891" cy="33666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310" y="3366654"/>
            <a:ext cx="4114800" cy="34913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110" y="3369250"/>
            <a:ext cx="4391890" cy="348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236" y="609601"/>
            <a:ext cx="10612582" cy="230832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ক্ষয়পূরণ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রক্ষাণাবেক্ষণ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সুস্থতা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শরীরবৃত্তীয়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5236" y="3491345"/>
            <a:ext cx="10612582" cy="30469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খাদ্যবস্তু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খাওয়ার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জঠিল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ক্ষয়প্রাপ্ত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পুনর্গঠন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তাছাড়া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রক্ষণাবেক্ষণের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অন্তর্গত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3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1570</Words>
  <Application>Microsoft Office PowerPoint</Application>
  <PresentationFormat>Widescreen</PresentationFormat>
  <Paragraphs>107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62</cp:revision>
  <dcterms:created xsi:type="dcterms:W3CDTF">2019-02-22T13:10:33Z</dcterms:created>
  <dcterms:modified xsi:type="dcterms:W3CDTF">2019-02-24T13:13:04Z</dcterms:modified>
</cp:coreProperties>
</file>