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71" r:id="rId12"/>
    <p:sldId id="272" r:id="rId13"/>
    <p:sldId id="273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457200"/>
            <a:ext cx="7848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solidFill>
                  <a:schemeClr val="tx1"/>
                </a:solidFill>
              </a:rPr>
              <a:t>Welcome</a:t>
            </a:r>
            <a:endParaRPr lang="en-US" sz="4000" i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09800"/>
            <a:ext cx="5442857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838200"/>
            <a:ext cx="4795683" cy="3016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495800"/>
            <a:ext cx="8915400" cy="132343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Panta bhat is popular dish on the pohela boishakh.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00825"/>
            <a:ext cx="4267200" cy="23896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038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During winter </a:t>
            </a:r>
            <a:r>
              <a:rPr lang="en-US" sz="3200" dirty="0" err="1" smtClean="0"/>
              <a:t>pitha</a:t>
            </a:r>
            <a:r>
              <a:rPr lang="en-US" sz="3200" dirty="0" smtClean="0"/>
              <a:t> </a:t>
            </a:r>
            <a:r>
              <a:rPr lang="en-US" sz="3200" dirty="0" err="1" smtClean="0"/>
              <a:t>utsab</a:t>
            </a:r>
            <a:r>
              <a:rPr lang="en-US" sz="3200" dirty="0" smtClean="0"/>
              <a:t> is organized by different people.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530" y="666171"/>
            <a:ext cx="4706470" cy="2443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" y="450347"/>
            <a:ext cx="2638425" cy="1733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290" y="450347"/>
            <a:ext cx="2679510" cy="1733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" y="3877297"/>
            <a:ext cx="2638425" cy="19747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247" y="3944530"/>
            <a:ext cx="2679510" cy="19074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9575" y="2622545"/>
            <a:ext cx="2824162" cy="381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Roshgolla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7592" y="2622545"/>
            <a:ext cx="2450910" cy="441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andesh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99547" y="6185279"/>
            <a:ext cx="2667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J</a:t>
            </a:r>
            <a:r>
              <a:rPr lang="en-US" sz="2800" dirty="0" smtClean="0">
                <a:solidFill>
                  <a:schemeClr val="tx1"/>
                </a:solidFill>
              </a:rPr>
              <a:t>ilapi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6737" y="6185279"/>
            <a:ext cx="2667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</a:t>
            </a:r>
            <a:r>
              <a:rPr lang="en-US" sz="2800" dirty="0" smtClean="0">
                <a:solidFill>
                  <a:schemeClr val="tx1"/>
                </a:solidFill>
              </a:rPr>
              <a:t>asamalai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229" y="381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NikoshBAN" panose="02000000000000000000" pitchFamily="2" charset="0"/>
              </a:rPr>
              <a:t>GROUP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WORK</a:t>
            </a:r>
            <a:endParaRPr lang="en-US" sz="3600" dirty="0">
              <a:latin typeface="+mj-lt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505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Explain what has made Bangladeshi food so special.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105834"/>
            <a:ext cx="7924800" cy="1077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Make a list of some of the winter bakeries you know.</a:t>
            </a:r>
          </a:p>
        </p:txBody>
      </p:sp>
      <p:sp>
        <p:nvSpPr>
          <p:cNvPr id="5" name="Down Ribbon 4"/>
          <p:cNvSpPr/>
          <p:nvPr/>
        </p:nvSpPr>
        <p:spPr>
          <a:xfrm>
            <a:off x="1447800" y="990600"/>
            <a:ext cx="6248400" cy="1524000"/>
          </a:xfrm>
          <a:prstGeom prst="ribb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Homework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438400"/>
            <a:ext cx="43859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Thank You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0" y="228600"/>
            <a:ext cx="8686800" cy="841248"/>
          </a:xfrm>
        </p:spPr>
        <p:txBody>
          <a:bodyPr/>
          <a:lstStyle/>
          <a:p>
            <a:pPr algn="ctr"/>
            <a:r>
              <a:rPr lang="en-US" dirty="0" smtClean="0">
                <a:latin typeface="Lucida Calligraphy" pitchFamily="66" charset="0"/>
              </a:rPr>
              <a:t>Introduction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19600" cy="4572000"/>
          </a:xfr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u="heavy" dirty="0" smtClean="0">
                <a:solidFill>
                  <a:schemeClr val="tx1"/>
                </a:solidFill>
              </a:rPr>
              <a:t>Teachers Info</a:t>
            </a: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Abul </a:t>
            </a:r>
            <a:r>
              <a:rPr lang="en-US" sz="3200" dirty="0" err="1" smtClean="0">
                <a:solidFill>
                  <a:schemeClr val="tx1"/>
                </a:solidFill>
              </a:rPr>
              <a:t>kucher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Assistant Teacher, ICT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Bishowanathpur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Salameia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Hossaina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Dhakil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</a:t>
            </a:r>
            <a:r>
              <a:rPr lang="en-US" sz="2800" dirty="0" err="1" smtClean="0">
                <a:solidFill>
                  <a:schemeClr val="tx1"/>
                </a:solidFill>
              </a:rPr>
              <a:t>adrasha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572000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u="dbl" dirty="0" smtClean="0">
                <a:solidFill>
                  <a:schemeClr val="tx1"/>
                </a:solidFill>
              </a:rPr>
              <a:t>Class Info</a:t>
            </a:r>
          </a:p>
          <a:p>
            <a:pPr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Class : Eight 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Subject: English  1</a:t>
            </a:r>
            <a:r>
              <a:rPr lang="en-US" sz="3200" baseline="30000" dirty="0" smtClean="0">
                <a:solidFill>
                  <a:schemeClr val="tx1"/>
                </a:solidFill>
              </a:rPr>
              <a:t>st</a:t>
            </a:r>
            <a:r>
              <a:rPr lang="en-US" sz="3200" dirty="0" smtClean="0">
                <a:solidFill>
                  <a:schemeClr val="tx1"/>
                </a:solidFill>
              </a:rPr>
              <a:t> Paper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Lesson: ?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Time: 50 minutes</a:t>
            </a:r>
          </a:p>
          <a:p>
            <a:pPr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3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4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8" y="563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What can you see in these picture?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7494"/>
            <a:ext cx="3425022" cy="18296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217494"/>
            <a:ext cx="2750760" cy="18305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572" y="1217494"/>
            <a:ext cx="24003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0"/>
            <a:ext cx="7620000" cy="1754326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Bangladeshi cuisine</a:t>
            </a:r>
            <a:endParaRPr lang="en-US" sz="4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6764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this lessons students will be able to…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/>
              <a:t>Identify </a:t>
            </a:r>
            <a:r>
              <a:rPr lang="en-US" sz="3600" dirty="0" smtClean="0"/>
              <a:t>our traditional food item,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 smtClean="0"/>
              <a:t>Can write about our famous food,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rite about different winter batches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697" y="201390"/>
            <a:ext cx="5630740" cy="37470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029200"/>
            <a:ext cx="706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Boiled rice is our staple food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62000"/>
            <a:ext cx="5562600" cy="3276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" y="4648200"/>
            <a:ext cx="75438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Rice served with vegetables,curry,fish,meat.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1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More then </a:t>
            </a:r>
            <a:r>
              <a:rPr lang="en-US" sz="3600" dirty="0" smtClean="0">
                <a:latin typeface="+mj-lt"/>
                <a:cs typeface="NikoshBAN" panose="02000000000000000000" pitchFamily="2" charset="0"/>
              </a:rPr>
              <a:t>40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type of fishes are common.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84" y="762000"/>
            <a:ext cx="2748195" cy="1828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761999"/>
            <a:ext cx="2495550" cy="1828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471" y="761999"/>
            <a:ext cx="3387929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991" y="1524000"/>
            <a:ext cx="4144417" cy="31408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68977"/>
            <a:ext cx="32004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5429471"/>
            <a:ext cx="7315200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Shutki</a:t>
            </a:r>
            <a:r>
              <a:rPr lang="en-US" sz="3200" dirty="0" smtClean="0"/>
              <a:t> or dried fishes are popular.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148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Lucida Calligraphy</vt:lpstr>
      <vt:lpstr>NikoshBAN</vt:lpstr>
      <vt:lpstr>Times New Roman</vt:lpstr>
      <vt:lpstr>Wingdings</vt:lpstr>
      <vt:lpstr>Office Theme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Abul Kucher</cp:lastModifiedBy>
  <cp:revision>262</cp:revision>
  <dcterms:created xsi:type="dcterms:W3CDTF">2006-08-16T00:00:00Z</dcterms:created>
  <dcterms:modified xsi:type="dcterms:W3CDTF">2019-12-03T12:58:28Z</dcterms:modified>
</cp:coreProperties>
</file>