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776" r:id="rId3"/>
    <p:sldMasterId id="2147483793" r:id="rId4"/>
    <p:sldMasterId id="2147483822" r:id="rId5"/>
    <p:sldMasterId id="2147483839" r:id="rId6"/>
    <p:sldMasterId id="2147483851" r:id="rId7"/>
    <p:sldMasterId id="2147483863" r:id="rId8"/>
    <p:sldMasterId id="2147483881" r:id="rId9"/>
  </p:sldMasterIdLst>
  <p:sldIdLst>
    <p:sldId id="256" r:id="rId10"/>
    <p:sldId id="258" r:id="rId11"/>
    <p:sldId id="259" r:id="rId12"/>
    <p:sldId id="262" r:id="rId13"/>
    <p:sldId id="260" r:id="rId14"/>
    <p:sldId id="261" r:id="rId15"/>
    <p:sldId id="263" r:id="rId16"/>
    <p:sldId id="265" r:id="rId17"/>
    <p:sldId id="268" r:id="rId18"/>
    <p:sldId id="264" r:id="rId19"/>
    <p:sldId id="266" r:id="rId20"/>
    <p:sldId id="26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375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384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60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694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996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727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922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073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712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4265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9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360050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1267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870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538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600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602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40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48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3758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04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38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990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5641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809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352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692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66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681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447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99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6982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0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775971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8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3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7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3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7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5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05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4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8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1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316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61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4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5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4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59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6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79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46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1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46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0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5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02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1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0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9607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6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485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31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21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77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8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03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1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4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30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6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194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7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31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04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41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10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9500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05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70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95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8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39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647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64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2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2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89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206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91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88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9876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3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0928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12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401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85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0398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885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820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33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444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84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0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7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51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15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84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8764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72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2502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32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9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5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75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1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39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5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5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53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618F76-02BD-42DF-B5AD-8FC28F907A96}" type="datetimeFigureOut">
              <a:rPr lang="en-US" smtClean="0"/>
              <a:t>03-Dec-19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CF5351-F47B-413B-ABDC-34E6D7EA284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25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3507" y="179455"/>
            <a:ext cx="2410691" cy="1782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326" y="1967348"/>
            <a:ext cx="9144000" cy="1191490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69968"/>
            <a:ext cx="4336473" cy="4059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3" y="205067"/>
            <a:ext cx="2119745" cy="16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7" y="725714"/>
            <a:ext cx="2960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8514" y="2249714"/>
            <a:ext cx="818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পবিত্রতা বলতে কি বুঝ? খাতায় লিখ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399" y="3410856"/>
            <a:ext cx="8200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অজুর ফরজগুলি দলিলসহ খাতায় লিখ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4" y="4513942"/>
            <a:ext cx="8853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তায়াম্মুমের ফরজগুলি দলিলসহ খাতায় লিখ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6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7" y="1030514"/>
            <a:ext cx="2162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7428" y="2322285"/>
            <a:ext cx="7010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অজুর ফরজ কয়টি?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(ক) ৩ (খ) ৪টি (গ) ৫টি (ঘ) ৬টি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ফরজ কয়টি?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২টি (খ) ৩টি (গ) ৪টি (ঘ) ৫টি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30" y="1171909"/>
            <a:ext cx="2786742" cy="1092320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2401" y="2264229"/>
            <a:ext cx="8476342" cy="2180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 algn="l">
              <a:buFont typeface="+mj-lt"/>
              <a:buAutoNum type="arabicPeriod"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কয় পদ্ধতিতে অর্জন করা যায় ? বিস্তারিত লিখ।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9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1428" y="1117600"/>
            <a:ext cx="288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35" y="1825486"/>
            <a:ext cx="4476528" cy="41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unched Tape 10"/>
          <p:cNvSpPr/>
          <p:nvPr/>
        </p:nvSpPr>
        <p:spPr>
          <a:xfrm>
            <a:off x="348344" y="305952"/>
            <a:ext cx="2946400" cy="178518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8" y="851731"/>
            <a:ext cx="3397490" cy="1025236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ea typeface="Yu Gothic UI Semilight" panose="020B0400000000000000" pitchFamily="34" charset="-128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ea typeface="Yu Gothic UI Semilight" panose="020B0400000000000000" pitchFamily="34" charset="-128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05463" y="1087255"/>
            <a:ext cx="4315690" cy="789712"/>
          </a:xfrm>
        </p:spPr>
        <p:txBody>
          <a:bodyPr/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75746" y="2770909"/>
            <a:ext cx="4185623" cy="330411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(আরবী)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বুরাইয়া কামিল মাদরাসা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০১৭১৫-২৭৮৫৫৬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0201" y="2770909"/>
            <a:ext cx="4185617" cy="33041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নবম 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ভাগঃ আল-ফিকহ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মিনিট </a:t>
            </a:r>
            <a:endParaRPr lang="bn-IN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3871477" y="402611"/>
            <a:ext cx="2130644" cy="193732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100127" y="2113415"/>
            <a:ext cx="748145" cy="6463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1993898" y="2147454"/>
            <a:ext cx="749302" cy="623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80" y="2436597"/>
            <a:ext cx="939864" cy="38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9" grpId="0" uiExpand="1" build="p"/>
      <p:bldP spid="6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title"/>
          </p:nvPr>
        </p:nvSpPr>
        <p:spPr>
          <a:xfrm>
            <a:off x="1681015" y="3746734"/>
            <a:ext cx="4124258" cy="1786463"/>
          </a:xfrm>
        </p:spPr>
        <p:txBody>
          <a:bodyPr>
            <a:normAutofit fontScale="9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 ফরজ কয়টি ও কি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440" y="338218"/>
            <a:ext cx="4873723" cy="550142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 ফরজ কয়টি ও কি কি?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8134" y="1497757"/>
            <a:ext cx="4933758" cy="2584449"/>
          </a:xfrm>
        </p:spPr>
        <p:txBody>
          <a:bodyPr>
            <a:normAutofit lnSpcReduction="10000"/>
          </a:bodyPr>
          <a:lstStyle/>
          <a:p>
            <a:r>
              <a:rPr lang="bn-IN" sz="2800" u="sng" dirty="0" smtClean="0">
                <a:solidFill>
                  <a:srgbClr val="FF0000"/>
                </a:solidFill>
              </a:rPr>
              <a:t>উত্তরঃ</a:t>
            </a:r>
            <a:r>
              <a:rPr lang="bn-IN" sz="2800" dirty="0" smtClean="0"/>
              <a:t> </a:t>
            </a:r>
            <a:r>
              <a:rPr lang="bn-BD" sz="2400" dirty="0" smtClean="0"/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অজুর ফরজ ৪ টি-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কনুইসহ দু’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ধৌত করা। 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সমস্ত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 ধৌত 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মাথা মাসেহ করা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দু’পায়ের টাকনুসহ ধৌত করা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-29247" y="490550"/>
            <a:ext cx="2119304" cy="12784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প্রস্তুতি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60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927271" y="3728528"/>
            <a:ext cx="5264729" cy="2493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bn-IN" sz="16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গোসলের</a:t>
            </a:r>
            <a:r>
              <a:rPr lang="bn-IN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৩টি-</a:t>
            </a:r>
          </a:p>
          <a:p>
            <a:pPr>
              <a:lnSpc>
                <a:spcPct val="120000"/>
              </a:lnSpc>
            </a:pP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1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গরগরাসহ কুলি করা ।</a:t>
            </a:r>
          </a:p>
          <a:p>
            <a:pPr>
              <a:lnSpc>
                <a:spcPct val="120000"/>
              </a:lnSpc>
            </a:pP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নাকের নরম জায়গা পর্</a:t>
            </a:r>
            <a:r>
              <a:rPr lang="bn-IN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 পানি পৌছানো। </a:t>
            </a:r>
            <a:r>
              <a:rPr lang="bn-IN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bn-IN" sz="1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সমস্ত শরীর ধৌত করা । </a:t>
            </a:r>
            <a:endParaRPr lang="en-US" sz="1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625425" y="1497757"/>
            <a:ext cx="1171595" cy="452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82498" y="4203050"/>
            <a:ext cx="1171595" cy="452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964" y="224416"/>
            <a:ext cx="3782291" cy="1036348"/>
          </a:xfrm>
        </p:spPr>
        <p:txBody>
          <a:bodyPr>
            <a:no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উজু ও গোসলের দৃশ দেখে নিই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163" y="2050472"/>
            <a:ext cx="3588327" cy="354676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6539346" y="446087"/>
            <a:ext cx="4835236" cy="4499985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3519054" y="2272145"/>
            <a:ext cx="2022763" cy="61576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15891" y="2137837"/>
            <a:ext cx="3796146" cy="2392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01154" y="2147454"/>
            <a:ext cx="1809445" cy="1819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কিতাবুত তাহারাত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8" y="969818"/>
            <a:ext cx="6810499" cy="983674"/>
          </a:xfrm>
        </p:spPr>
        <p:txBody>
          <a:bodyPr/>
          <a:lstStyle/>
          <a:p>
            <a:r>
              <a:rPr lang="bn-IN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dirty="0" smtClean="0"/>
              <a:t>......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273" y="2632365"/>
            <a:ext cx="8077200" cy="3990109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কি বলতে পারবে।</a:t>
            </a:r>
          </a:p>
          <a:p>
            <a:pPr marL="342900" indent="-342900" algn="l">
              <a:buFont typeface="+mj-lt"/>
              <a:buAutoNum type="arabicPeriod"/>
            </a:pP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পদ্ধতি কি কি বলতে পারবে।</a:t>
            </a:r>
          </a:p>
          <a:p>
            <a:pPr marL="342900" indent="-342900" algn="l">
              <a:buFont typeface="+mj-lt"/>
              <a:buAutoNum type="arabicPeriod"/>
            </a:pP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 ও গোসলের ফরজ,সুন্নাত সম্প্ররকে বলতে পারবে।  </a:t>
            </a:r>
            <a:endParaRPr lang="bn-BD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ft Arrow 17"/>
          <p:cNvSpPr/>
          <p:nvPr/>
        </p:nvSpPr>
        <p:spPr>
          <a:xfrm>
            <a:off x="5399314" y="5186539"/>
            <a:ext cx="2509156" cy="1424536"/>
          </a:xfrm>
          <a:prstGeom prst="leftArrow">
            <a:avLst>
              <a:gd name="adj1" fmla="val 50000"/>
              <a:gd name="adj2" fmla="val 36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312229" y="3657600"/>
            <a:ext cx="2529110" cy="1377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5312229" y="2022395"/>
            <a:ext cx="2529110" cy="14544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91657" y="943429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685" y="1298246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298" y="5425028"/>
            <a:ext cx="2195288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ar-SA" sz="7200" baseline="8000" dirty="0" smtClean="0">
                <a:latin typeface="Arial" panose="020B0604020202020204" pitchFamily="34" charset="0"/>
                <a:cs typeface="Arial" panose="020B0604020202020204" pitchFamily="34" charset="0"/>
              </a:rPr>
              <a:t>غسل </a:t>
            </a:r>
            <a:endParaRPr lang="en-US" sz="7200" baseline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9269" y="4048833"/>
            <a:ext cx="2224317" cy="8309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ar-SA" sz="7200" baseline="8000" dirty="0" smtClean="0">
                <a:latin typeface="Arial" panose="020B0604020202020204" pitchFamily="34" charset="0"/>
                <a:cs typeface="Arial" panose="020B0604020202020204" pitchFamily="34" charset="0"/>
              </a:rPr>
              <a:t>وضوء</a:t>
            </a:r>
            <a:endParaRPr lang="en-US" sz="7200" baseline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9283" y="648048"/>
            <a:ext cx="318226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শাব্দিক অর্থ </a:t>
            </a:r>
            <a:endParaRPr lang="en-US" sz="7200" baseline="8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3784" y="2343555"/>
            <a:ext cx="2209802" cy="8883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طهارة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9555" y="2343555"/>
            <a:ext cx="213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পবিত্রতা</a:t>
            </a:r>
            <a:r>
              <a:rPr lang="bn-IN" sz="4800" dirty="0" smtClean="0"/>
              <a:t> </a:t>
            </a:r>
            <a:endParaRPr lang="en-US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6814" y="3959599"/>
            <a:ext cx="2191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6641" y="5514087"/>
            <a:ext cx="2461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ধৌত করা 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" y="2451490"/>
            <a:ext cx="5853619" cy="412348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2451490"/>
            <a:ext cx="5430346" cy="412348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40228" y="143166"/>
            <a:ext cx="957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 পবিত্রতা জন্য আমরা গোসল করে থাকি ,যদি গোসল ফরজ  হওয়ার কারণ হয়ে তাকে তাহলে অবশ্যই গোসল আদায় করতে হবে অন্যতায় ক্ষেত্র বিশেষ সুন্নাত বা মুস্তাহাব 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 হলো নামাজের চাবি ,অজু ছাড়া নামাজ হবে না ।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056" y="928914"/>
            <a:ext cx="8592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প্রাণনাশের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আশংখা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ম্মু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44800" y="3216986"/>
            <a:ext cx="6008914" cy="295158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0901" y="6332985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প্রতিকি চবি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7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8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</TotalTime>
  <Words>327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Yu Gothic UI Semilight</vt:lpstr>
      <vt:lpstr>Arial</vt:lpstr>
      <vt:lpstr>Century Gothic</vt:lpstr>
      <vt:lpstr>Garamond</vt:lpstr>
      <vt:lpstr>NikoshBAN</vt:lpstr>
      <vt:lpstr>Trebuchet MS</vt:lpstr>
      <vt:lpstr>Tw Cen MT</vt:lpstr>
      <vt:lpstr>Tw Cen MT Condensed</vt:lpstr>
      <vt:lpstr>Vrinda</vt:lpstr>
      <vt:lpstr>Wingdings</vt:lpstr>
      <vt:lpstr>Wingdings 3</vt:lpstr>
      <vt:lpstr>Wisp</vt:lpstr>
      <vt:lpstr>1_Facet</vt:lpstr>
      <vt:lpstr>Facet</vt:lpstr>
      <vt:lpstr>2_Facet</vt:lpstr>
      <vt:lpstr>3_Facet</vt:lpstr>
      <vt:lpstr>Integral</vt:lpstr>
      <vt:lpstr>1_Integral</vt:lpstr>
      <vt:lpstr>Organic</vt:lpstr>
      <vt:lpstr>2_Integral</vt:lpstr>
      <vt:lpstr>স্বাগতম </vt:lpstr>
      <vt:lpstr>শিক্ষক পরিচিতি </vt:lpstr>
      <vt:lpstr>গোসলের ফরজ কয়টি ও কি কি?  </vt:lpstr>
      <vt:lpstr>উজু ও গোসলের দৃশ দেখে নিই </vt:lpstr>
      <vt:lpstr>আজকের পাঠ </vt:lpstr>
      <vt:lpstr>এই পাঠ শেষে শিক্ষার্থীরা......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Abdur Rob</dc:creator>
  <cp:lastModifiedBy>Abdur Rob</cp:lastModifiedBy>
  <cp:revision>94</cp:revision>
  <dcterms:created xsi:type="dcterms:W3CDTF">2019-11-18T05:02:06Z</dcterms:created>
  <dcterms:modified xsi:type="dcterms:W3CDTF">2019-12-03T09:19:59Z</dcterms:modified>
</cp:coreProperties>
</file>