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58" r:id="rId3"/>
    <p:sldId id="259" r:id="rId4"/>
    <p:sldId id="266" r:id="rId5"/>
    <p:sldId id="261" r:id="rId6"/>
    <p:sldId id="263" r:id="rId7"/>
    <p:sldId id="264" r:id="rId8"/>
    <p:sldId id="269" r:id="rId9"/>
    <p:sldId id="267" r:id="rId10"/>
    <p:sldId id="265" r:id="rId11"/>
    <p:sldId id="268" r:id="rId12"/>
    <p:sldId id="270" r:id="rId13"/>
    <p:sldId id="271" r:id="rId14"/>
    <p:sldId id="272" r:id="rId15"/>
    <p:sldId id="285" r:id="rId16"/>
    <p:sldId id="28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D4"/>
    <a:srgbClr val="46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84390-BA41-40FB-93F2-069285E2B6F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2595F-EAD4-4D87-A57B-367557C8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595F-EAD4-4D87-A57B-367557C83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IMAGES\Flower\24c1482cb6c2ae4e19d31378fdaddc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6562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858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WELCOME</a:t>
            </a:r>
          </a:p>
          <a:p>
            <a:r>
              <a:rPr lang="en-US" sz="6000" b="1" dirty="0" smtClean="0"/>
              <a:t>TO</a:t>
            </a:r>
          </a:p>
          <a:p>
            <a:r>
              <a:rPr lang="en-US" sz="6000" b="1" dirty="0" smtClean="0"/>
              <a:t>MY ENGLISH CLASS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9791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2362200"/>
            <a:ext cx="2438400" cy="10494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regret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10200" y="2425271"/>
            <a:ext cx="3570210" cy="11929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Anger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Vocabulary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10200"/>
            <a:ext cx="88274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have no </a:t>
            </a:r>
            <a:r>
              <a:rPr lang="en-US" sz="3200" b="1" u="sng" dirty="0" smtClean="0"/>
              <a:t>regret</a:t>
            </a:r>
            <a:r>
              <a:rPr lang="en-US" sz="3200" dirty="0" smtClean="0"/>
              <a:t> in my 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5322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2362200"/>
            <a:ext cx="2438400" cy="10494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ill-fated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10200" y="2425271"/>
            <a:ext cx="3570210" cy="11929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unlucky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Vocabulary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10200"/>
            <a:ext cx="88274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man is </a:t>
            </a:r>
            <a:r>
              <a:rPr lang="en-US" sz="3200" b="1" u="sng" dirty="0" smtClean="0"/>
              <a:t>ill-fated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9533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2362200"/>
            <a:ext cx="2438400" cy="10494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product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10200" y="2425271"/>
            <a:ext cx="3570210" cy="11929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Thing/ crops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Vocabulary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10200"/>
            <a:ext cx="88274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sell our </a:t>
            </a:r>
            <a:r>
              <a:rPr lang="en-US" sz="3200" b="1" u="sng" dirty="0" smtClean="0"/>
              <a:t>product</a:t>
            </a:r>
            <a:r>
              <a:rPr lang="en-US" sz="3200" dirty="0" smtClean="0"/>
              <a:t> in the market.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277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2362200"/>
            <a:ext cx="2438400" cy="10494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grudge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267200" y="1295400"/>
            <a:ext cx="4713210" cy="252772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 long-lasting of ill will/ unwilling </a:t>
            </a:r>
            <a:r>
              <a:rPr lang="en-US" sz="3200" smtClean="0">
                <a:solidFill>
                  <a:schemeClr val="bg1"/>
                </a:solidFill>
              </a:rPr>
              <a:t>to allow/anger/ </a:t>
            </a:r>
            <a:r>
              <a:rPr lang="en-US" sz="3200" dirty="0" smtClean="0">
                <a:solidFill>
                  <a:schemeClr val="bg1"/>
                </a:solidFill>
              </a:rPr>
              <a:t>resent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Vocabulary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10200"/>
            <a:ext cx="88274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Shamima</a:t>
            </a:r>
            <a:r>
              <a:rPr lang="en-US" sz="3200" dirty="0"/>
              <a:t> has no </a:t>
            </a:r>
            <a:r>
              <a:rPr lang="en-US" sz="3200" b="1" u="sng" dirty="0" smtClean="0"/>
              <a:t>grudges</a:t>
            </a:r>
            <a:r>
              <a:rPr lang="en-US" sz="3200" dirty="0" smtClean="0"/>
              <a:t>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277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5715000"/>
            <a:ext cx="88392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Read </a:t>
            </a:r>
            <a:r>
              <a:rPr lang="en-US" sz="4400" dirty="0" smtClean="0">
                <a:solidFill>
                  <a:srgbClr val="00B0F0"/>
                </a:solidFill>
              </a:rPr>
              <a:t>the passage     </a:t>
            </a:r>
            <a:r>
              <a:rPr lang="en-US" sz="2400" dirty="0" smtClean="0">
                <a:solidFill>
                  <a:srgbClr val="00B0F0"/>
                </a:solidFill>
              </a:rPr>
              <a:t>(10mins)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43" y="4315361"/>
            <a:ext cx="8871857" cy="132343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</a:rPr>
              <a:t>Open your </a:t>
            </a:r>
            <a:r>
              <a:rPr lang="en-US" sz="4000" dirty="0" smtClean="0">
                <a:solidFill>
                  <a:schemeClr val="bg1"/>
                </a:solidFill>
              </a:rPr>
              <a:t>EFT book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smtClean="0">
                <a:solidFill>
                  <a:schemeClr val="bg1"/>
                </a:solidFill>
              </a:rPr>
              <a:t>Unit-5,  Lesson-3,    </a:t>
            </a:r>
            <a:r>
              <a:rPr lang="en-US" sz="4000" dirty="0">
                <a:solidFill>
                  <a:schemeClr val="bg1"/>
                </a:solidFill>
              </a:rPr>
              <a:t>Page no – 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Doel-1612i3\Desktop\13052014614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533401"/>
            <a:ext cx="4038597" cy="32766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378458"/>
            <a:ext cx="8763000" cy="62509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4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Choose the correct answer from the </a:t>
            </a:r>
            <a:r>
              <a:rPr lang="en-US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alternatives.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The word ‘</a:t>
            </a:r>
            <a:r>
              <a:rPr lang="en-US" b="1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ill-fated’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text means………. 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a</a:t>
            </a:r>
            <a:r>
              <a:rPr lang="en-US" sz="1600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. in the clutch of bad luck  </a:t>
            </a:r>
            <a:r>
              <a:rPr lang="en-US" sz="1600" b="1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 b</a:t>
            </a:r>
            <a:r>
              <a:rPr lang="en-US" sz="1600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. in the light of good luck  </a:t>
            </a:r>
            <a:r>
              <a:rPr lang="en-US" sz="1600" b="1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c</a:t>
            </a:r>
            <a:r>
              <a:rPr lang="en-US" sz="1600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. in the clutch of good luck  </a:t>
            </a:r>
            <a:r>
              <a:rPr lang="en-US" sz="1600" b="1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d</a:t>
            </a:r>
            <a:r>
              <a:rPr lang="en-US" sz="1600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 . all of the above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ii) The word ‘</a:t>
            </a:r>
            <a:r>
              <a:rPr lang="en-US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 ‘</a:t>
            </a:r>
            <a:r>
              <a:rPr lang="en-US" b="1" dirty="0" err="1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organisation</a:t>
            </a:r>
            <a:r>
              <a:rPr lang="en-US" b="1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’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text means………. 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body of persons united for different purpose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body of persons united for  nothing 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a body of persons united for their own  purpose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a body of persons united for a special purpose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iii) The word ‘ ‘helpless’ in the text means………. 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without help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affluent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well to do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well off   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iv) </a:t>
            </a:r>
            <a:r>
              <a:rPr lang="en-US" dirty="0" err="1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Shamima’s</a:t>
            </a:r>
            <a:r>
              <a:rPr lang="en-US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 misery started…………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.from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childhood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after marriage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from the day of her marriage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from infancy   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v) How was her husband?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honest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dishonest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greedy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kind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vi) He used to abused her ……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orally 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physically and mentally  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physically  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orally and physically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vii) When did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Shamima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leave her husband’s house?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within a few months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within  few days     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within  few  weeks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within  few  years   </a:t>
            </a:r>
          </a:p>
        </p:txBody>
      </p:sp>
      <p:sp>
        <p:nvSpPr>
          <p:cNvPr id="4" name="Donut 3"/>
          <p:cNvSpPr/>
          <p:nvPr/>
        </p:nvSpPr>
        <p:spPr>
          <a:xfrm>
            <a:off x="228600" y="1219200"/>
            <a:ext cx="304800" cy="3048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181600" y="2438400"/>
            <a:ext cx="304800" cy="3048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28600" y="3429000"/>
            <a:ext cx="304800" cy="3048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057400" y="4114800"/>
            <a:ext cx="304800" cy="3048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895600" y="4800600"/>
            <a:ext cx="304800" cy="3048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943600" y="5486400"/>
            <a:ext cx="304800" cy="3048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28600" y="6172200"/>
            <a:ext cx="304800" cy="3048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5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213924"/>
            <a:ext cx="8382000" cy="64633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 smtClean="0">
                <a:solidFill>
                  <a:srgbClr val="231F20"/>
                </a:solidFill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the correct answer from the alternatives.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misery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happiness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comfort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distress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   </a:t>
            </a: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greedy 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miserly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avaricious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selfish  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self-centered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abuse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well-behaved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manner 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cultured 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maltreat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iv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verbally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spoken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orally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written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unwritten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v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vow 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adamant 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stubbornness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obstinacy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promise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ill-fated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lucky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fortunate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unfortunate 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opportune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provide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confer 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stop  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supply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iii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design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plot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devise     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innovate  </a:t>
            </a:r>
          </a:p>
        </p:txBody>
      </p:sp>
      <p:sp>
        <p:nvSpPr>
          <p:cNvPr id="4" name="Donut 3"/>
          <p:cNvSpPr/>
          <p:nvPr/>
        </p:nvSpPr>
        <p:spPr>
          <a:xfrm>
            <a:off x="3810000" y="12954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981200" y="19812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324600" y="27432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981200" y="34290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343400" y="41148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352800" y="48006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343400" y="54864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09600" y="6248400"/>
            <a:ext cx="381000" cy="381000"/>
          </a:xfrm>
          <a:prstGeom prst="donut">
            <a:avLst>
              <a:gd name="adj" fmla="val 38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7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16216"/>
          <a:stretch/>
        </p:blipFill>
        <p:spPr>
          <a:xfrm>
            <a:off x="128466" y="118408"/>
            <a:ext cx="8863134" cy="6587192"/>
          </a:xfrm>
        </p:spPr>
      </p:pic>
      <p:sp>
        <p:nvSpPr>
          <p:cNvPr id="7" name="TextBox 6"/>
          <p:cNvSpPr txBox="1"/>
          <p:nvPr/>
        </p:nvSpPr>
        <p:spPr>
          <a:xfrm>
            <a:off x="3048000" y="508337"/>
            <a:ext cx="463178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/>
                </a:solidFill>
              </a:rPr>
              <a:t>HOME WORK</a:t>
            </a:r>
            <a:endParaRPr lang="en-US" sz="60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776008"/>
            <a:ext cx="7848600" cy="193899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</a:rPr>
              <a:t>Write the summery of the passage .</a:t>
            </a:r>
            <a:endParaRPr lang="en-US" sz="6000" b="1" dirty="0">
              <a:solidFill>
                <a:schemeClr val="bg2"/>
              </a:solidFill>
            </a:endParaRPr>
          </a:p>
        </p:txBody>
      </p:sp>
      <p:pic>
        <p:nvPicPr>
          <p:cNvPr id="9" name="Picture 2" descr="C:\Users\Doel-1612i3\Desktop\How-to-Help-Your-Child-with-Homework-large-001.jpg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286000" cy="1828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4191000" y="1905000"/>
            <a:ext cx="457200" cy="1642408"/>
          </a:xfrm>
          <a:prstGeom prst="downArrow">
            <a:avLst>
              <a:gd name="adj1" fmla="val 43077"/>
              <a:gd name="adj2" fmla="val 120769"/>
            </a:avLst>
          </a:prstGeom>
          <a:solidFill>
            <a:srgbClr val="12FA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push dir="u"/>
        <p:sndAc>
          <p:stSnd>
            <p:snd r:embed="rId2" name="GANGSTAR  WAVTONE.wav"/>
          </p:stSnd>
        </p:sndAc>
      </p:transition>
    </mc:Choice>
    <mc:Fallback xmlns="">
      <p:transition spd="slow">
        <p:push dir="u"/>
        <p:sndAc>
          <p:stSnd>
            <p:snd r:embed="rId5" name="GANGSTAR  WAVTON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2400"/>
            <a:ext cx="8915400" cy="6629399"/>
            <a:chOff x="0" y="152400"/>
            <a:chExt cx="8915400" cy="6629399"/>
          </a:xfrm>
        </p:grpSpPr>
        <p:sp>
          <p:nvSpPr>
            <p:cNvPr id="2" name="Rectangle 1"/>
            <p:cNvSpPr/>
            <p:nvPr/>
          </p:nvSpPr>
          <p:spPr>
            <a:xfrm>
              <a:off x="533400" y="152400"/>
              <a:ext cx="838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PRESENTED BY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095452"/>
              <a:ext cx="4724400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Cooper Black" pitchFamily="18" charset="0"/>
                  <a:cs typeface="Arial" pitchFamily="34" charset="0"/>
                </a:rPr>
                <a:t>MD.FORHAD HOSSAIN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latin typeface="Algerian" pitchFamily="82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Arial Black" pitchFamily="34" charset="0"/>
                  <a:cs typeface="Arial" pitchFamily="34" charset="0"/>
                </a:rPr>
                <a:t>M.A-English - National University</a:t>
              </a:r>
              <a:endParaRPr lang="en-US" sz="2000" dirty="0">
                <a:latin typeface="Arial Black" pitchFamily="34" charset="0"/>
                <a:cs typeface="Arial" pitchFamily="34" charset="0"/>
              </a:endParaRPr>
            </a:p>
            <a:p>
              <a:pPr lvl="1" algn="ctr">
                <a:defRPr/>
              </a:pPr>
              <a:r>
                <a:rPr lang="en-US" sz="2000" dirty="0" smtClean="0">
                  <a:latin typeface="Cooper Black" pitchFamily="18" charset="0"/>
                  <a:cs typeface="Arial" pitchFamily="34" charset="0"/>
                </a:rPr>
                <a:t>Assistant </a:t>
              </a:r>
              <a:r>
                <a:rPr lang="en-US" sz="2000" dirty="0">
                  <a:latin typeface="Cooper Black" pitchFamily="18" charset="0"/>
                  <a:cs typeface="Arial" pitchFamily="34" charset="0"/>
                </a:rPr>
                <a:t>Teacher( English</a:t>
              </a:r>
              <a:r>
                <a:rPr lang="en-US" sz="2000" dirty="0" smtClean="0">
                  <a:latin typeface="Cooper Black" pitchFamily="18" charset="0"/>
                  <a:cs typeface="Arial" pitchFamily="34" charset="0"/>
                </a:rPr>
                <a:t>)</a:t>
              </a:r>
              <a:endParaRPr lang="en-US" sz="2000" dirty="0">
                <a:latin typeface="Cooper Black" pitchFamily="18" charset="0"/>
                <a:cs typeface="Arial" pitchFamily="34" charset="0"/>
              </a:endParaRPr>
            </a:p>
            <a:p>
              <a:pPr lvl="1" algn="ctr">
                <a:defRPr/>
              </a:pPr>
              <a:r>
                <a:rPr lang="en-US" sz="2000" dirty="0">
                  <a:latin typeface="Cooper Black" pitchFamily="18" charset="0"/>
                  <a:cs typeface="Arial" pitchFamily="34" charset="0"/>
                </a:rPr>
                <a:t>Louhajang  Girls’  Pilot High School,</a:t>
              </a:r>
            </a:p>
            <a:p>
              <a:pPr lvl="1" algn="ctr">
                <a:defRPr/>
              </a:pPr>
              <a:r>
                <a:rPr lang="en-US" sz="2000" dirty="0">
                  <a:latin typeface="Cooper Black" pitchFamily="18" charset="0"/>
                  <a:cs typeface="Arial" pitchFamily="34" charset="0"/>
                </a:rPr>
                <a:t>Louhajang, Munshigonj</a:t>
              </a:r>
              <a:r>
                <a:rPr lang="en-US" sz="2000" b="1" dirty="0">
                  <a:latin typeface="Cooper Black" pitchFamily="18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1026" name="Picture 2" descr="C:\Users\Doel-1612i3\Desktop\flow0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08856" y="5132856"/>
              <a:ext cx="2840687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83881" y="4297740"/>
              <a:ext cx="3231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oper Black" pitchFamily="18" charset="0"/>
                </a:rPr>
                <a:t>Class : 8</a:t>
              </a:r>
            </a:p>
            <a:p>
              <a:r>
                <a:rPr lang="en-US" sz="2800" dirty="0" smtClean="0">
                  <a:latin typeface="Cooper Black" pitchFamily="18" charset="0"/>
                </a:rPr>
                <a:t>Subject : English</a:t>
              </a:r>
            </a:p>
            <a:p>
              <a:endParaRPr lang="en-US" sz="2800" dirty="0" smtClean="0">
                <a:latin typeface="Cooper Black" pitchFamily="18" charset="0"/>
              </a:endParaRPr>
            </a:p>
          </p:txBody>
        </p:sp>
      </p:grpSp>
      <p:pic>
        <p:nvPicPr>
          <p:cNvPr id="3" name="Picture 2" descr="H:\MY IMAGEr\15032014526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9" r="23299"/>
          <a:stretch/>
        </p:blipFill>
        <p:spPr bwMode="auto">
          <a:xfrm>
            <a:off x="3902295" y="685800"/>
            <a:ext cx="2193705" cy="3255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5688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" y="838200"/>
            <a:ext cx="1905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TOPIC’S NAME</a:t>
            </a:r>
            <a:endParaRPr lang="en-US" sz="2400" b="1" dirty="0"/>
          </a:p>
        </p:txBody>
      </p:sp>
      <p:sp>
        <p:nvSpPr>
          <p:cNvPr id="4" name="Sun 3"/>
          <p:cNvSpPr/>
          <p:nvPr/>
        </p:nvSpPr>
        <p:spPr>
          <a:xfrm>
            <a:off x="381000" y="838200"/>
            <a:ext cx="8610600" cy="6019800"/>
          </a:xfrm>
          <a:prstGeom prst="sun">
            <a:avLst>
              <a:gd name="adj" fmla="val 1392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EVER BEAUTIFUL SHAMIMA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762000" y="228600"/>
            <a:ext cx="7696200" cy="2514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LET’S PRACTISE</a:t>
            </a:r>
          </a:p>
          <a:p>
            <a:pPr algn="ctr"/>
            <a:r>
              <a:rPr lang="en-US" dirty="0" smtClean="0"/>
              <a:t> </a:t>
            </a:r>
            <a:r>
              <a:rPr lang="en-US" sz="6600" dirty="0" smtClean="0"/>
              <a:t>VOCABULARY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971800"/>
            <a:ext cx="8915400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words </a:t>
            </a:r>
            <a:r>
              <a:rPr lang="en-US" sz="4800" b="1" dirty="0" smtClean="0"/>
              <a:t>:</a:t>
            </a:r>
          </a:p>
          <a:p>
            <a:r>
              <a:rPr lang="en-US" sz="4800" dirty="0" smtClean="0"/>
              <a:t>outward, vow, disabled, unstitched, dignity, regret, ill-fated, product, grudge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21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Vocabulary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152400" y="2057400"/>
            <a:ext cx="2209800" cy="1184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outward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138807" y="1828800"/>
            <a:ext cx="2928993" cy="1676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On or from the outside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0" y="5334000"/>
            <a:ext cx="761999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Outward</a:t>
            </a:r>
            <a:r>
              <a:rPr lang="en-US" sz="3200" dirty="0" smtClean="0"/>
              <a:t> beauty is not original beauty.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5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3659" y="2461846"/>
            <a:ext cx="2202341" cy="8676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vow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257800" y="2369879"/>
            <a:ext cx="3798276" cy="90672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 solemn promise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88274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 had a </a:t>
            </a:r>
            <a:r>
              <a:rPr lang="en-US" sz="3200" b="1" u="sng" dirty="0" smtClean="0"/>
              <a:t>vow</a:t>
            </a:r>
            <a:r>
              <a:rPr lang="en-US" sz="3200" dirty="0" smtClean="0"/>
              <a:t> to go ahead.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Vocabulary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2072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2425271"/>
            <a:ext cx="2078182" cy="9864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/>
              <a:t>disabled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029200" y="1676400"/>
            <a:ext cx="3951210" cy="2285999"/>
          </a:xfrm>
          <a:prstGeom prst="leftArrow">
            <a:avLst>
              <a:gd name="adj1" fmla="val 50000"/>
              <a:gd name="adj2" fmla="val 483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Without mental or physical ability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Vocabulary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10200"/>
            <a:ext cx="88274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should help </a:t>
            </a:r>
            <a:r>
              <a:rPr lang="en-US" sz="3200" b="1" u="sng" dirty="0" smtClean="0"/>
              <a:t>disabled</a:t>
            </a:r>
            <a:r>
              <a:rPr lang="en-US" sz="3200" dirty="0" smtClean="0"/>
              <a:t> people.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6472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2362200"/>
            <a:ext cx="2438400" cy="10494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unstitched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10200" y="2425271"/>
            <a:ext cx="3570210" cy="11929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determined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Vocabulary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410200"/>
            <a:ext cx="89036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Shamima</a:t>
            </a:r>
            <a:r>
              <a:rPr lang="en-US" sz="3200" dirty="0" smtClean="0"/>
              <a:t> could prosper because she was </a:t>
            </a:r>
            <a:r>
              <a:rPr lang="en-US" sz="3200" u="sng" dirty="0" smtClean="0"/>
              <a:t>unstitched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9533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2362200"/>
            <a:ext cx="2438400" cy="104948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dignity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410200" y="2425271"/>
            <a:ext cx="3570210" cy="11929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Honour</a:t>
            </a:r>
            <a:r>
              <a:rPr lang="en-US" sz="3200" dirty="0" smtClean="0">
                <a:solidFill>
                  <a:schemeClr val="bg1"/>
                </a:solidFill>
              </a:rPr>
              <a:t>/pride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76200"/>
            <a:ext cx="88392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Vocabulary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10200"/>
            <a:ext cx="88274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Industry is the key to </a:t>
            </a:r>
            <a:r>
              <a:rPr lang="en-US" sz="3600" b="1" u="sng" dirty="0" smtClean="0"/>
              <a:t>dignity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9533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449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Arial Black</vt:lpstr>
      <vt:lpstr>Calibri</vt:lpstr>
      <vt:lpstr>Cooper Black</vt:lpstr>
      <vt:lpstr>Times New Roman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112</cp:revision>
  <dcterms:created xsi:type="dcterms:W3CDTF">2006-08-16T00:00:00Z</dcterms:created>
  <dcterms:modified xsi:type="dcterms:W3CDTF">2019-12-03T11:10:50Z</dcterms:modified>
</cp:coreProperties>
</file>