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4" autoAdjust="0"/>
  </p:normalViewPr>
  <p:slideViewPr>
    <p:cSldViewPr>
      <p:cViewPr varScale="1">
        <p:scale>
          <a:sx n="52" d="100"/>
          <a:sy n="52" d="100"/>
        </p:scale>
        <p:origin x="-18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5A19B-25D0-49C5-A17C-2449745DB825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6EA1-EF02-4179-9625-90693F5AD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8AF3-59E9-4E51-80D1-6934A173140E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0F5E-E9C5-4893-A84B-558367739A89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49DA-C7DA-4369-A019-051EF9759C57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AAAE3-2FC8-4090-9B6B-41DEFEC4F632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8A070-47D7-4DC3-91AF-F875DB91D4A0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E950-BBBB-4B43-9365-66B6FF9A3E66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5293-BE67-4136-A57B-5B5DB51D0BBB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F232-060E-496C-801C-40015905ADE3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15B27-F7CF-4160-A4D2-CE416BBF5A7C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E6B53-3C58-4D26-BA5C-B669DA62E38A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32F4-19C4-46A6-BAA6-6D0AA6CBD02A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39F2B-DEA5-4BB9-860E-77C326D19C38}" type="datetime1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CF61-A2F3-4323-A0AF-E1FC0B64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মাল্টিমিডিয়া ক্লাসে সকলকে শুভেচ্ছা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65969"/>
            <a:ext cx="6400800" cy="47944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ownload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3581400" cy="2383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এখানে কী দখা যাচ্ছে?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"/>
            <a:ext cx="3201924" cy="2541210"/>
          </a:xfrm>
          <a:prstGeom prst="rect">
            <a:avLst/>
          </a:prstGeom>
        </p:spPr>
      </p:pic>
      <p:pic>
        <p:nvPicPr>
          <p:cNvPr id="7" name="Picture 6" descr="7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276600"/>
            <a:ext cx="4048125" cy="2905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343401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কোদাল দিয়ে  জমি চাষ করছেন।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2819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লাঙল দিয়ে জমি চাষ করছেন।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5943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মই দিয়েচাষকৃত জমি সমান করছেন।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8100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চিত্রে কী দেখতে পাচ্ছ?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447801"/>
            <a:ext cx="3332520" cy="335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447801"/>
            <a:ext cx="4876800" cy="3421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3733800" y="5257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আচড়া দিয়ে জমির আগাছা ধমন ও চারা পাতলা করা হচ্ছে।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342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db53a7e742c126f2cdefdc506d778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038600" cy="268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1524000"/>
            <a:ext cx="3810000" cy="26729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609600" y="4876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কোদাল ও আচঁড়া দিয়ে কী কী কাজ করা হয় লিখ।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কৃষি যন্ত্রটির নাম কী ? এর দ্বারা কি করা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DEA0001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0" y="1522451"/>
            <a:ext cx="2460951" cy="2460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143000"/>
            <a:ext cx="4876800" cy="3546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105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উত্তরঃ নিড়ানি, এর দ্বারা আগাছা পরিষ্কার করা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257770"/>
            <a:ext cx="32766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মই কেন ব্যবহার করা হয়?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লাঙলের সুবিধা কী কী 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আচঁড়া বা বিদার কাজ কী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7315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s (4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52400"/>
            <a:ext cx="2476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57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99750"/>
            <a:ext cx="5257800" cy="3662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60960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জমি চাষে কী কী যন্ত্রপাতি ব্যাবহার করা হয় তার একটি তালিকা করে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9957819">
            <a:off x="1425775" y="1335340"/>
            <a:ext cx="5960614" cy="33445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04730">
            <a:off x="1900999" y="2367041"/>
            <a:ext cx="4677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প্রি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			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81300" y="4762500"/>
            <a:ext cx="3886200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t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2115027" cy="24385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76400"/>
            <a:ext cx="1981200" cy="24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609600" y="42672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মোঃ আতিকুজ্জামান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রায়টুটী উচ্চ বিদ্যালয়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ইটনা কিশোরগঞ্জ।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495800"/>
            <a:ext cx="403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ষষ্ঠ 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 শিক্ষা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lvl="1"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ছবি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048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ছবিতে কী দেখতে পাচ্ছ।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f106c37c1ec891e43bb60d74fd17c44-589d5b51d60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images (4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35814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914400" y="52578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কৃষি কাজে ব্যবহ্রত যন্ত্রপাতি।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আজকের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04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আজকের পাঠ।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DEA0001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38053"/>
            <a:ext cx="4876800" cy="2881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09600" y="1828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কৃষি কাজের যন্ত্রপাতি ও ব্যাবহার।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49530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		শিখনফল।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2438400"/>
            <a:ext cx="86106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 কৃষি যন্ত্রপাতির নাম বলতে পারবে; </a:t>
            </a: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 লিখতে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v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কৃষি যন্ত্রাংশ তৈরির কৌশল ব্য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 </a:t>
            </a:r>
            <a:endParaRPr lang="bn-I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239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609600"/>
            <a:ext cx="3733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চিত্রটি কিসের?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1"/>
            <a:ext cx="3791504" cy="318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dmorning1546205043jh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886200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00400" y="5715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দেশীয় লাঙল।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এখনে লাঙলের সাথে কী দেখা যাচ্ছে।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07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4114800" cy="3441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ight Arrow 4"/>
          <p:cNvSpPr/>
          <p:nvPr/>
        </p:nvSpPr>
        <p:spPr>
          <a:xfrm rot="19673180">
            <a:off x="2759681" y="2811276"/>
            <a:ext cx="88845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246219" cy="3429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ight Arrow 6"/>
          <p:cNvSpPr/>
          <p:nvPr/>
        </p:nvSpPr>
        <p:spPr>
          <a:xfrm rot="7180315">
            <a:off x="5410200" y="2743200"/>
            <a:ext cx="978408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5334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জোয়াল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600200"/>
            <a:ext cx="3810000" cy="29018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667000" y="381000"/>
            <a:ext cx="38862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৩টি কৃষি যন্ত্রপাতির নাম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8382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এসো উত্তর মিলিয়ে নেই।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-06-21_070622.291595Non_Brand_Sample_H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514600" cy="2514600"/>
          </a:xfrm>
          <a:prstGeom prst="rect">
            <a:avLst/>
          </a:prstGeom>
        </p:spPr>
      </p:pic>
      <p:pic>
        <p:nvPicPr>
          <p:cNvPr id="5" name="Picture 4" descr="bdmorning1546205043jhg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981200"/>
            <a:ext cx="3371850" cy="1926771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981200"/>
            <a:ext cx="2143125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343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কোদাল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67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লাঙল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4267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230</Words>
  <Application>Microsoft Office PowerPoint</Application>
  <PresentationFormat>On-screen Show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মাল্টিমিডিয়া ক্লাসে সকলকে শুভেচ্ছা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ক্লাসে সকলকে শুভেচ্ছা </dc:title>
  <dc:creator>JSTV</dc:creator>
  <cp:lastModifiedBy>JSTV</cp:lastModifiedBy>
  <cp:revision>29</cp:revision>
  <dcterms:created xsi:type="dcterms:W3CDTF">2019-11-25T11:53:30Z</dcterms:created>
  <dcterms:modified xsi:type="dcterms:W3CDTF">2019-12-02T13:20:00Z</dcterms:modified>
</cp:coreProperties>
</file>