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0"/>
  </p:notesMasterIdLst>
  <p:sldIdLst>
    <p:sldId id="265" r:id="rId2"/>
    <p:sldId id="296" r:id="rId3"/>
    <p:sldId id="266" r:id="rId4"/>
    <p:sldId id="280" r:id="rId5"/>
    <p:sldId id="256" r:id="rId6"/>
    <p:sldId id="293" r:id="rId7"/>
    <p:sldId id="275" r:id="rId8"/>
    <p:sldId id="277" r:id="rId9"/>
    <p:sldId id="286" r:id="rId10"/>
    <p:sldId id="272" r:id="rId11"/>
    <p:sldId id="288" r:id="rId12"/>
    <p:sldId id="273" r:id="rId13"/>
    <p:sldId id="291" r:id="rId14"/>
    <p:sldId id="292" r:id="rId15"/>
    <p:sldId id="294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575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147B9-A95C-485D-ACB7-DF9462B56130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094FC-45A9-4B59-84B2-FBC31D1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3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94FC-45A9-4B59-84B2-FBC31D1173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1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2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0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7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0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5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7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1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4572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" y="72570"/>
            <a:ext cx="9074416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0764" y="5867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জেলে জাল দিয়ে মাছ ধরছে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5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8290" cy="6099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6400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গ্রামে ধান কাটার ছবি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639319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83596"/>
            <a:ext cx="90678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6248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গ্রামের হাট বাজার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984" cy="6109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248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কুমোর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পাতিল  তৈরী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0"/>
            <a:ext cx="9160505" cy="6085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6172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মুরগীর খামার</a:t>
            </a:r>
          </a:p>
        </p:txBody>
      </p:sp>
    </p:spTree>
    <p:extLst>
      <p:ext uri="{BB962C8B-B14F-4D97-AF65-F5344CB8AC3E}">
        <p14:creationId xmlns:p14="http://schemas.microsoft.com/office/powerpoint/2010/main" val="1700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696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i="1" u="sng" dirty="0" smtClean="0"/>
              <a:t>মুল্যায়ন</a:t>
            </a:r>
          </a:p>
          <a:p>
            <a:endParaRPr lang="bn-BD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bn-BD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 জীবন ধারা বলতে কি বুঝায়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 অধিকাংশ মানুষের জীবিকার প্রধান অবলম্বন কি? 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শহরে কি ধরনের কারখানা গডে উঠে?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1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82880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 কাজ</a:t>
            </a:r>
          </a:p>
          <a:p>
            <a:pPr algn="ctr"/>
            <a:endParaRPr lang="bn-BD" sz="5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3600" b="1" dirty="0" smtClean="0">
                <a:ln w="0"/>
              </a:rPr>
              <a:t>“শহরের অর্থনীতি গ্রাম নির্ভর” বননা কর।</a:t>
            </a:r>
            <a:endParaRPr lang="en-US" sz="36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3116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609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341147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8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114" y="2057400"/>
            <a:ext cx="8392886" cy="21236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 ছয়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14" y="381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68680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6096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তাতি কাপড় বুনছে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-451184"/>
            <a:ext cx="11027229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356016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গ্রামের হাট বাজার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0972799" cy="614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62303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শহরের শিল্প কারখানা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1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35316"/>
            <a:ext cx="8842828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29" y="6169983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শহরের গার্মেণ্টস কারখানা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7772400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অর্থনৈতিক জীবন ধারা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57644"/>
            <a:ext cx="8610600" cy="2970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 শিক্ষাথীরা----------</a:t>
            </a:r>
          </a:p>
          <a:p>
            <a:endParaRPr lang="bn-BD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বাংলাদেশের অর্থনৈতিক জীবন ধারা সম্পকে বলতে পারবে ।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বাংলাদেশের গ্রামীন ও শহরের অর্থনৈতিক জীবন ব্যবস্থা সম্পর্কে বলতে পারবে ।</a:t>
            </a:r>
          </a:p>
          <a:p>
            <a:pPr>
              <a:lnSpc>
                <a:spcPct val="150000"/>
              </a:lnSpc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গ্রামীন অর্থনীতির গুরুত্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>
              <a:lnSpc>
                <a:spcPct val="150000"/>
              </a:lnSpc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গ্রামীন ও শহরের অর্থনীতির গুরুত্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বিশ্লেষন করতে পারবে।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24135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168</Words>
  <Application>Microsoft Office PowerPoint</Application>
  <PresentationFormat>On-screen Show (4:3)</PresentationFormat>
  <Paragraphs>37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বাংলাদেশ</dc:title>
  <dc:creator>Doel-1612i3</dc:creator>
  <cp:lastModifiedBy>SRDL ABUL KALAM</cp:lastModifiedBy>
  <cp:revision>148</cp:revision>
  <dcterms:created xsi:type="dcterms:W3CDTF">2006-08-16T00:00:00Z</dcterms:created>
  <dcterms:modified xsi:type="dcterms:W3CDTF">2019-11-24T11:21:54Z</dcterms:modified>
</cp:coreProperties>
</file>