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9D972-CBE0-48C2-A458-075D5DB5DF96}" type="datetimeFigureOut">
              <a:rPr lang="en-US" smtClean="0"/>
              <a:t>28-Nov-19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12D03-A55C-4B89-BF1F-0257AA61B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02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9D972-CBE0-48C2-A458-075D5DB5DF96}" type="datetimeFigureOut">
              <a:rPr lang="en-US" smtClean="0"/>
              <a:t>28-Nov-19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12D03-A55C-4B89-BF1F-0257AA61B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786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9D972-CBE0-48C2-A458-075D5DB5DF96}" type="datetimeFigureOut">
              <a:rPr lang="en-US" smtClean="0"/>
              <a:t>28-Nov-19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12D03-A55C-4B89-BF1F-0257AA61B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498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9D972-CBE0-48C2-A458-075D5DB5DF96}" type="datetimeFigureOut">
              <a:rPr lang="en-US" smtClean="0"/>
              <a:t>28-Nov-19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12D03-A55C-4B89-BF1F-0257AA61B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078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9D972-CBE0-48C2-A458-075D5DB5DF96}" type="datetimeFigureOut">
              <a:rPr lang="en-US" smtClean="0"/>
              <a:t>28-Nov-19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12D03-A55C-4B89-BF1F-0257AA61B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607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9D972-CBE0-48C2-A458-075D5DB5DF96}" type="datetimeFigureOut">
              <a:rPr lang="en-US" smtClean="0"/>
              <a:t>28-Nov-19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12D03-A55C-4B89-BF1F-0257AA61B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081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9D972-CBE0-48C2-A458-075D5DB5DF96}" type="datetimeFigureOut">
              <a:rPr lang="en-US" smtClean="0"/>
              <a:t>28-Nov-19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12D03-A55C-4B89-BF1F-0257AA61B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850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9D972-CBE0-48C2-A458-075D5DB5DF96}" type="datetimeFigureOut">
              <a:rPr lang="en-US" smtClean="0"/>
              <a:t>28-Nov-19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12D03-A55C-4B89-BF1F-0257AA61B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417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9D972-CBE0-48C2-A458-075D5DB5DF96}" type="datetimeFigureOut">
              <a:rPr lang="en-US" smtClean="0"/>
              <a:t>28-Nov-19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12D03-A55C-4B89-BF1F-0257AA61B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046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9D972-CBE0-48C2-A458-075D5DB5DF96}" type="datetimeFigureOut">
              <a:rPr lang="en-US" smtClean="0"/>
              <a:t>28-Nov-19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12D03-A55C-4B89-BF1F-0257AA61B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759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9D972-CBE0-48C2-A458-075D5DB5DF96}" type="datetimeFigureOut">
              <a:rPr lang="en-US" smtClean="0"/>
              <a:t>28-Nov-19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12D03-A55C-4B89-BF1F-0257AA61B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921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9D972-CBE0-48C2-A458-075D5DB5DF96}" type="datetimeFigureOut">
              <a:rPr lang="en-US" smtClean="0"/>
              <a:t>28-Nov-19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12D03-A55C-4B89-BF1F-0257AA61B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078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 noChangeAspect="1"/>
          </p:cNvSpPr>
          <p:nvPr>
            <p:ph type="title"/>
          </p:nvPr>
        </p:nvSpPr>
        <p:spPr>
          <a:xfrm>
            <a:off x="0" y="0"/>
            <a:ext cx="9144000" cy="1600200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effectLst>
            <a:innerShdw blurRad="63500" dist="50800">
              <a:prstClr val="black">
                <a:alpha val="50000"/>
              </a:prstClr>
            </a:innerShdw>
          </a:effectLst>
        </p:spPr>
        <p:txBody>
          <a:bodyPr>
            <a:normAutofit fontScale="90000"/>
          </a:bodyPr>
          <a:lstStyle/>
          <a:p>
            <a:r>
              <a:rPr lang="en-US" sz="12800" dirty="0" err="1" smtClean="0">
                <a:solidFill>
                  <a:srgbClr val="FF0000"/>
                </a:solidFill>
              </a:rPr>
              <a:t>স্বাগতম</a:t>
            </a:r>
            <a:r>
              <a:rPr lang="en-US" sz="12800" dirty="0" smtClean="0">
                <a:solidFill>
                  <a:srgbClr val="FF0000"/>
                </a:solidFill>
              </a:rPr>
              <a:t> </a:t>
            </a:r>
            <a:r>
              <a:rPr lang="en-US" sz="4900" dirty="0" err="1" smtClean="0">
                <a:solidFill>
                  <a:srgbClr val="FF0000"/>
                </a:solidFill>
              </a:rPr>
              <a:t>এল</a:t>
            </a:r>
            <a:r>
              <a:rPr lang="en-US" sz="9800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২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0200"/>
            <a:ext cx="9144000" cy="5257799"/>
          </a:xfrm>
        </p:spPr>
      </p:pic>
    </p:spTree>
    <p:extLst>
      <p:ext uri="{BB962C8B-B14F-4D97-AF65-F5344CB8AC3E}">
        <p14:creationId xmlns:p14="http://schemas.microsoft.com/office/powerpoint/2010/main" val="242131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" y="6927"/>
            <a:ext cx="3465513" cy="1435100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>
            <a:noAutofit/>
          </a:bodyPr>
          <a:lstStyle/>
          <a:p>
            <a:r>
              <a:rPr lang="en-US" sz="3600" dirty="0" err="1" smtClean="0">
                <a:solidFill>
                  <a:srgbClr val="FFFF00"/>
                </a:solidFill>
              </a:rPr>
              <a:t>জনসংখ্যার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নির্ধারকসমূহ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endParaRPr lang="en-US" sz="3600" dirty="0">
              <a:solidFill>
                <a:srgbClr val="FFFF00"/>
              </a:solidFill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0"/>
            <a:ext cx="5638800" cy="6857999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0" y="1435100"/>
            <a:ext cx="3465513" cy="5346700"/>
          </a:xfr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>
            <a:normAutofit/>
          </a:bodyPr>
          <a:lstStyle/>
          <a:p>
            <a:endParaRPr lang="en-US" sz="4800" dirty="0" smtClean="0"/>
          </a:p>
          <a:p>
            <a:endParaRPr lang="en-US" sz="4800" dirty="0"/>
          </a:p>
          <a:p>
            <a:r>
              <a:rPr lang="en-US" sz="4800" dirty="0" smtClean="0">
                <a:solidFill>
                  <a:srgbClr val="00B0F0"/>
                </a:solidFill>
              </a:rPr>
              <a:t>১। </a:t>
            </a:r>
            <a:r>
              <a:rPr lang="en-US" sz="4800" dirty="0" err="1" smtClean="0">
                <a:solidFill>
                  <a:srgbClr val="00B0F0"/>
                </a:solidFill>
              </a:rPr>
              <a:t>জন্মহার</a:t>
            </a:r>
            <a:r>
              <a:rPr lang="en-US" sz="4800" dirty="0" smtClean="0">
                <a:solidFill>
                  <a:srgbClr val="00B0F0"/>
                </a:solidFill>
              </a:rPr>
              <a:t> ও ২।মৃত্যুহার </a:t>
            </a:r>
            <a:endParaRPr lang="en-US" sz="6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756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>
            <a:noAutofit/>
          </a:bodyPr>
          <a:lstStyle/>
          <a:p>
            <a:r>
              <a:rPr lang="en-US" sz="9600" dirty="0" err="1" smtClean="0"/>
              <a:t>জন্মহার</a:t>
            </a:r>
            <a:endParaRPr lang="en-US" sz="9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কোন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দেশে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প্রতি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বছর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মোট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জনসংখ্যার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প্রতি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হাজারে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যে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পরিমাণ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জিবন্ত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শিশু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জন্ম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গ্রহন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তাকে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সে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দেশের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জন্মহার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বলে</a:t>
            </a:r>
            <a:r>
              <a:rPr lang="en-US" dirty="0" smtClean="0">
                <a:solidFill>
                  <a:srgbClr val="FF0000"/>
                </a:solidFill>
              </a:rPr>
              <a:t> । 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জন্মহার</a:t>
            </a:r>
            <a:r>
              <a:rPr lang="en-US" dirty="0" smtClean="0">
                <a:solidFill>
                  <a:srgbClr val="FF0000"/>
                </a:solidFill>
              </a:rPr>
              <a:t>= </a:t>
            </a:r>
            <a:r>
              <a:rPr lang="en-US" dirty="0" err="1" smtClean="0">
                <a:solidFill>
                  <a:srgbClr val="FF0000"/>
                </a:solidFill>
              </a:rPr>
              <a:t>নির্দিষ্ট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বছরে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জন্মগ্রহনকারী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জীবিত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শিশুর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মোট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সংখ্যা</a:t>
            </a:r>
            <a:r>
              <a:rPr lang="en-US" b="1" dirty="0" smtClean="0">
                <a:solidFill>
                  <a:srgbClr val="FF0000"/>
                </a:solidFill>
              </a:rPr>
              <a:t>/</a:t>
            </a:r>
            <a:r>
              <a:rPr lang="en-US" dirty="0" err="1" smtClean="0">
                <a:solidFill>
                  <a:srgbClr val="FF0000"/>
                </a:solidFill>
              </a:rPr>
              <a:t>নির্দিষ্ট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বছরের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মধ্যসময়ে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মোট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জনসংখ্যা</a:t>
            </a:r>
            <a:r>
              <a:rPr lang="en-US" dirty="0" smtClean="0">
                <a:solidFill>
                  <a:srgbClr val="FF0000"/>
                </a:solidFill>
              </a:rPr>
              <a:t> ×১০০০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529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>
            <a:normAutofit fontScale="90000"/>
          </a:bodyPr>
          <a:lstStyle/>
          <a:p>
            <a:r>
              <a:rPr lang="en-US" sz="10700" dirty="0" err="1" smtClean="0">
                <a:solidFill>
                  <a:srgbClr val="FF0000"/>
                </a:solidFill>
              </a:rPr>
              <a:t>মৃত্যুহার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কোন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দেশে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প্রতি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বছর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মোট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জনসংখ্যার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প্রতি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হাজারে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যে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পরিমাণ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লোক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মৃত্যু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গ্রহন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তাকে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সে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দেশের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জন্মহার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বলে</a:t>
            </a:r>
            <a:r>
              <a:rPr lang="en-US" dirty="0" smtClean="0">
                <a:solidFill>
                  <a:srgbClr val="FFFF00"/>
                </a:solidFill>
              </a:rPr>
              <a:t> । 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err="1" smtClean="0">
                <a:solidFill>
                  <a:srgbClr val="FFFF00"/>
                </a:solidFill>
              </a:rPr>
              <a:t>জন্মহার</a:t>
            </a:r>
            <a:r>
              <a:rPr lang="en-US" dirty="0" smtClean="0">
                <a:solidFill>
                  <a:srgbClr val="FFFF00"/>
                </a:solidFill>
              </a:rPr>
              <a:t>= </a:t>
            </a:r>
            <a:r>
              <a:rPr lang="en-US" dirty="0" err="1" smtClean="0">
                <a:solidFill>
                  <a:srgbClr val="FFFF00"/>
                </a:solidFill>
              </a:rPr>
              <a:t>নির্দিষ্ট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বছরে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মৃত্যুর</a:t>
            </a:r>
            <a:r>
              <a:rPr lang="en-US" dirty="0" smtClean="0">
                <a:solidFill>
                  <a:srgbClr val="FFFF00"/>
                </a:solidFill>
              </a:rPr>
              <a:t>  </a:t>
            </a:r>
            <a:r>
              <a:rPr lang="en-US" dirty="0" err="1" smtClean="0">
                <a:solidFill>
                  <a:srgbClr val="FFFF00"/>
                </a:solidFill>
              </a:rPr>
              <a:t>মোট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সংখ্যা</a:t>
            </a:r>
            <a:r>
              <a:rPr lang="en-US" b="1" dirty="0" smtClean="0">
                <a:solidFill>
                  <a:srgbClr val="FFFF00"/>
                </a:solidFill>
              </a:rPr>
              <a:t>/</a:t>
            </a:r>
            <a:r>
              <a:rPr lang="en-US" dirty="0" err="1" smtClean="0">
                <a:solidFill>
                  <a:srgbClr val="FFFF00"/>
                </a:solidFill>
              </a:rPr>
              <a:t>নির্দিষ্ট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বছরের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মধ্যসময়ে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মোট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জনসংখ্যা</a:t>
            </a:r>
            <a:r>
              <a:rPr lang="en-US" dirty="0" smtClean="0">
                <a:solidFill>
                  <a:srgbClr val="FFFF00"/>
                </a:solidFill>
              </a:rPr>
              <a:t> ×১০০০</a:t>
            </a:r>
            <a:endParaRPr lang="en-US" b="1" dirty="0" smtClean="0">
              <a:solidFill>
                <a:srgbClr val="FFFF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999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05000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THANK YOU EVERY BODY</a:t>
            </a:r>
            <a:endParaRPr lang="en-US" b="1" dirty="0">
              <a:solidFill>
                <a:srgbClr val="FFC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28800"/>
            <a:ext cx="9144000" cy="5029200"/>
          </a:xfrm>
        </p:spPr>
      </p:pic>
    </p:spTree>
    <p:extLst>
      <p:ext uri="{BB962C8B-B14F-4D97-AF65-F5344CB8AC3E}">
        <p14:creationId xmlns:p14="http://schemas.microsoft.com/office/powerpoint/2010/main" val="2871014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85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স্বাগতম এল ২ </vt:lpstr>
      <vt:lpstr>জনসংখ্যার নির্ধারকসমূহ </vt:lpstr>
      <vt:lpstr>জন্মহার</vt:lpstr>
      <vt:lpstr>মৃত্যুহার </vt:lpstr>
      <vt:lpstr>THANK YOU EVERY BODY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 এল ২ </dc:title>
  <dc:creator>personal</dc:creator>
  <cp:lastModifiedBy>personal</cp:lastModifiedBy>
  <cp:revision>16</cp:revision>
  <dcterms:created xsi:type="dcterms:W3CDTF">2019-11-28T01:32:04Z</dcterms:created>
  <dcterms:modified xsi:type="dcterms:W3CDTF">2019-11-28T02:08:45Z</dcterms:modified>
</cp:coreProperties>
</file>