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57" r:id="rId2"/>
    <p:sldId id="361" r:id="rId3"/>
    <p:sldId id="356" r:id="rId4"/>
    <p:sldId id="336" r:id="rId5"/>
  </p:sldIdLst>
  <p:sldSz cx="128016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878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756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7634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351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939110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526932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114754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702576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B5A"/>
    <a:srgbClr val="4F19E7"/>
    <a:srgbClr val="C2290A"/>
    <a:srgbClr val="DFF12F"/>
    <a:srgbClr val="1DE35A"/>
    <a:srgbClr val="D73217"/>
    <a:srgbClr val="D6D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803" autoAdjust="0"/>
  </p:normalViewPr>
  <p:slideViewPr>
    <p:cSldViewPr>
      <p:cViewPr varScale="1">
        <p:scale>
          <a:sx n="73" d="100"/>
          <a:sy n="73" d="100"/>
        </p:scale>
        <p:origin x="893" y="77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2F85D4-6163-4C75-8297-5CF6B5A1F86A}" type="datetimeFigureOut">
              <a:rPr lang="en-US"/>
              <a:pPr>
                <a:defRPr/>
              </a:pPr>
              <a:t>12/3/2019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6425" y="685800"/>
            <a:ext cx="56451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9D0BF9-4589-43A2-AA29-C85A585FA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08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87822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175644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763466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351288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939110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06425" y="685800"/>
            <a:ext cx="5645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AC1CE-5C95-45A0-B001-20359149AE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7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2"/>
            <a:ext cx="1088136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A3D09-18DA-4EC4-8B60-E6DF34DD0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785D-5174-4CCD-884C-6AE1FEBEC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11257"/>
            <a:ext cx="288036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11257"/>
            <a:ext cx="842772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E9019-1B46-447D-9BE7-BCB9F85EB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EC979-04BD-4DBD-B990-AFDF119C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487"/>
            <a:ext cx="10881360" cy="154368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275"/>
            <a:ext cx="10881360" cy="1700212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176B-44D3-485E-ADED-910C7E22E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813560"/>
            <a:ext cx="5654040" cy="51294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813560"/>
            <a:ext cx="5654040" cy="51294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3BD87-BBDA-4DB9-ADE6-05FBB244F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5"/>
            <a:ext cx="5656263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3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39795"/>
            <a:ext cx="5658485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5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7EB0D-0B0D-400D-97F9-3E1A27285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4C47E-BBCA-4F03-9666-8A3284CC5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45DE5-9ED4-48AE-91CB-72EDDA92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09457"/>
            <a:ext cx="4211638" cy="13169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09457"/>
            <a:ext cx="7156450" cy="663352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626447"/>
            <a:ext cx="4211638" cy="5316538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4CA8A-638A-4C73-B6CA-F23EB805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3"/>
            <a:ext cx="7680960" cy="912177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5A12-FE19-4545-9EE9-8359C23A3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311256"/>
            <a:ext cx="1152144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564" tIns="58782" rIns="117564" bIns="587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813560"/>
            <a:ext cx="1152144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564" tIns="58782" rIns="117564" bIns="58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7077922"/>
            <a:ext cx="298704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564" tIns="58782" rIns="117564" bIns="5878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7077922"/>
            <a:ext cx="405384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564" tIns="58782" rIns="117564" bIns="58782" numCol="1" anchor="t" anchorCtr="0" compatLnSpc="1">
            <a:prstTxWarp prst="textNoShape">
              <a:avLst/>
            </a:prstTxWarp>
          </a:bodyPr>
          <a:lstStyle>
            <a:lvl1pPr algn="ct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7077922"/>
            <a:ext cx="298704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564" tIns="58782" rIns="117564" bIns="5878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28DBE83C-AC71-4CE5-B60F-42FE8C90C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5pPr>
      <a:lvl6pPr marL="587822" algn="ctr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6pPr>
      <a:lvl7pPr marL="1175644" algn="ctr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7pPr>
      <a:lvl8pPr marL="1763466" algn="ctr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8pPr>
      <a:lvl9pPr marL="2351288" algn="ctr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0867" indent="-440867" algn="l" rtl="0" eaLnBrk="0" fontAlgn="base" hangingPunct="0">
        <a:spcBef>
          <a:spcPct val="20000"/>
        </a:spcBef>
        <a:spcAft>
          <a:spcPct val="0"/>
        </a:spcAft>
        <a:buChar char="•"/>
        <a:defRPr sz="41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cs typeface="+mn-cs"/>
        </a:defRPr>
      </a:lvl2pPr>
      <a:lvl3pPr marL="1469555" indent="-293911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cs typeface="+mn-cs"/>
        </a:defRPr>
      </a:lvl3pPr>
      <a:lvl4pPr marL="2057377" indent="-293911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cs typeface="+mn-cs"/>
        </a:defRPr>
      </a:lvl4pPr>
      <a:lvl5pPr marL="2645199" indent="-293911" algn="l" rtl="0" eaLnBrk="0" fontAlgn="base" hangingPunct="0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5pPr>
      <a:lvl6pPr marL="3233021" indent="-293911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6pPr>
      <a:lvl7pPr marL="3820843" indent="-293911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7pPr>
      <a:lvl8pPr marL="4408665" indent="-293911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8pPr>
      <a:lvl9pPr marL="4996487" indent="-293911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12552" y="-4738"/>
            <a:ext cx="12789049" cy="7767319"/>
          </a:xfrm>
          <a:prstGeom prst="frame">
            <a:avLst>
              <a:gd name="adj1" fmla="val 2886"/>
            </a:avLst>
          </a:prstGeom>
          <a:solidFill>
            <a:srgbClr val="7030A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2" descr="D:\New Upload\Adove illustraror\New folder\bhadshajijijki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2268200" cy="7162800"/>
          </a:xfrm>
          <a:prstGeom prst="rect">
            <a:avLst/>
          </a:prstGeom>
          <a:noFill/>
        </p:spPr>
      </p:pic>
      <p:sp>
        <p:nvSpPr>
          <p:cNvPr id="14" name="TextBox 1" descr="Water droplets"/>
          <p:cNvSpPr>
            <a:spLocks noChangeArrowheads="1"/>
          </p:cNvSpPr>
          <p:nvPr/>
        </p:nvSpPr>
        <p:spPr bwMode="auto">
          <a:xfrm>
            <a:off x="3962400" y="304800"/>
            <a:ext cx="3810000" cy="999664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0000" dir="540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rig="threePt" dir="t"/>
          </a:scene3d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1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2" descr="E:\New Accounting -9\indexDalio -0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600200"/>
            <a:ext cx="6614160" cy="4191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6" name="Flowchart: Alternate Process 15"/>
          <p:cNvSpPr/>
          <p:nvPr/>
        </p:nvSpPr>
        <p:spPr>
          <a:xfrm>
            <a:off x="914400" y="6096000"/>
            <a:ext cx="11201400" cy="112268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 algn="ctr">
              <a:buFontTx/>
              <a:buAutoNum type="arabicPeriod"/>
            </a:pPr>
            <a:endParaRPr lang="en-US" sz="40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87822" indent="-587822">
              <a:buFont typeface="+mj-lt"/>
              <a:buAutoNum type="arabicPeriod"/>
            </a:pP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40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61300" indent="-661300">
              <a:buFont typeface="+mj-lt"/>
              <a:buAutoNum type="arabicPeriod"/>
            </a:pPr>
            <a:r>
              <a:rPr lang="bn-BD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 ডকুমেন্ট কাট,কপি ও পেস্ট করার নিয়ম লিখ।</a:t>
            </a:r>
          </a:p>
          <a:p>
            <a:pPr marL="587822" indent="-587822" algn="ctr">
              <a:buClr>
                <a:schemeClr val="tx1"/>
              </a:buClr>
              <a:buSzPts val="4800"/>
              <a:buFont typeface="+mj-lt"/>
              <a:buAutoNum type="arabicPeriod"/>
            </a:pPr>
            <a:endParaRPr 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12552" y="-4738"/>
            <a:ext cx="12789049" cy="7767319"/>
          </a:xfrm>
          <a:prstGeom prst="frame">
            <a:avLst>
              <a:gd name="adj1" fmla="val 2886"/>
            </a:avLst>
          </a:prstGeom>
          <a:solidFill>
            <a:srgbClr val="FFC000"/>
          </a:solidFill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F:\New  U Image\images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2192000" cy="7162800"/>
          </a:xfrm>
          <a:prstGeom prst="rect">
            <a:avLst/>
          </a:prstGeom>
          <a:noFill/>
        </p:spPr>
      </p:pic>
      <p:sp>
        <p:nvSpPr>
          <p:cNvPr id="9" name="TextBox 1" descr="Purple mesh"/>
          <p:cNvSpPr>
            <a:spLocks noChangeArrowheads="1"/>
          </p:cNvSpPr>
          <p:nvPr/>
        </p:nvSpPr>
        <p:spPr bwMode="auto">
          <a:xfrm>
            <a:off x="4343400" y="457200"/>
            <a:ext cx="2971800" cy="793844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1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E:\New Accounting -9\hfjfgjghjkghkjhkljoty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295400"/>
            <a:ext cx="6080760" cy="36271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Flowchart: Alternate Process 12"/>
          <p:cNvSpPr/>
          <p:nvPr/>
        </p:nvSpPr>
        <p:spPr>
          <a:xfrm>
            <a:off x="685800" y="6400800"/>
            <a:ext cx="10744200" cy="7874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661300" indent="-661300"/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61300" indent="-661300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61300" indent="-661300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3. 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মাইক্রোসফট ওয়ার্ডের বিভিন্ন টুলবার পরিচিতি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61300" indent="-661300">
              <a:buFont typeface="+mj-lt"/>
              <a:buAutoNum type="arabicPeriod"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61300" indent="-661300">
              <a:buClr>
                <a:schemeClr val="tx1"/>
              </a:buClr>
              <a:buSzPts val="4800"/>
              <a:buFont typeface="+mj-lt"/>
              <a:buAutoNum type="arabicPeriod"/>
            </a:pP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5054025"/>
            <a:ext cx="1043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1300" indent="-661300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1.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ওয়ার্ড প্রসেসিং কি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bn-BD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5791200"/>
            <a:ext cx="1120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1300" indent="-661300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2.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ওয়ার্ড প্রসেসর দিয়ে কোনো কিছু লিখতে গেলে প্রথমে আমাদের কী প্রয়োজন হয়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12553" y="-4737"/>
            <a:ext cx="12789049" cy="7767319"/>
          </a:xfrm>
          <a:prstGeom prst="frame">
            <a:avLst>
              <a:gd name="adj1" fmla="val 2886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17554" tIns="58776" rIns="117554" bIns="58776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Photo00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259080"/>
            <a:ext cx="12161520" cy="725424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8" name="TextBox 1"/>
          <p:cNvSpPr>
            <a:spLocks noChangeArrowheads="1"/>
          </p:cNvSpPr>
          <p:nvPr/>
        </p:nvSpPr>
        <p:spPr bwMode="auto">
          <a:xfrm>
            <a:off x="4191000" y="533400"/>
            <a:ext cx="3352800" cy="89805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54" tIns="58776" rIns="117554" bIns="58776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E:\New Accounting -9\indexBari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1554480"/>
            <a:ext cx="7396480" cy="3886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" descr="Purple mesh"/>
          <p:cNvSpPr>
            <a:spLocks noChangeArrowheads="1"/>
          </p:cNvSpPr>
          <p:nvPr/>
        </p:nvSpPr>
        <p:spPr bwMode="auto">
          <a:xfrm>
            <a:off x="762000" y="6096000"/>
            <a:ext cx="11094720" cy="760375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117554" tIns="58776" rIns="117554" bIns="58776">
            <a:prstTxWarp prst="textPlain">
              <a:avLst/>
            </a:prstTxWarp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sz="4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</a:t>
            </a:r>
            <a:r>
              <a:rPr lang="en-U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ওয়ার্ড</a:t>
            </a:r>
            <a:r>
              <a:rPr lang="en-U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12552" y="-4738"/>
            <a:ext cx="12789049" cy="7767319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>
            <a:solidFill>
              <a:srgbClr val="F33B5A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12344400" cy="716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 bwMode="auto">
          <a:xfrm>
            <a:off x="1981200" y="1219200"/>
            <a:ext cx="3200400" cy="2743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7564" tIns="58782" rIns="117564" bIns="58782"/>
          <a:lstStyle/>
          <a:p>
            <a:pPr algn="ctr" eaLnBrk="0" hangingPunct="0">
              <a:defRPr/>
            </a:pPr>
            <a:r>
              <a:rPr lang="bn-BD" sz="69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ওয়ার্ড প্রসেসিং</a:t>
            </a:r>
            <a:r>
              <a:rPr lang="bn-BD" sz="8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Single Corner Rectangle 4"/>
          <p:cNvSpPr/>
          <p:nvPr/>
        </p:nvSpPr>
        <p:spPr>
          <a:xfrm>
            <a:off x="762000" y="6553200"/>
            <a:ext cx="10820399" cy="657860"/>
          </a:xfrm>
          <a:prstGeom prst="flowChartAlternateProcess">
            <a:avLst/>
          </a:prstGeom>
          <a:noFill/>
          <a:ln w="38100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7564" tIns="58782" rIns="117564" bIns="58782" anchor="ctr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3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3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3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করছি</a:t>
            </a:r>
            <a:endParaRPr lang="en-US" sz="3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71</Words>
  <Application>Microsoft Office PowerPoint</Application>
  <PresentationFormat>Custom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NikoshBAN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HARUNSIR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HARUNSIR</dc:creator>
  <cp:lastModifiedBy>Windows User</cp:lastModifiedBy>
  <cp:revision>212</cp:revision>
  <dcterms:created xsi:type="dcterms:W3CDTF">2015-05-05T06:43:27Z</dcterms:created>
  <dcterms:modified xsi:type="dcterms:W3CDTF">2019-12-03T11:54:37Z</dcterms:modified>
</cp:coreProperties>
</file>