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60" r:id="rId4"/>
    <p:sldId id="261" r:id="rId5"/>
    <p:sldId id="262" r:id="rId6"/>
    <p:sldId id="268" r:id="rId7"/>
    <p:sldId id="263" r:id="rId8"/>
    <p:sldId id="273" r:id="rId9"/>
    <p:sldId id="264" r:id="rId10"/>
    <p:sldId id="265" r:id="rId11"/>
    <p:sldId id="272" r:id="rId12"/>
    <p:sldId id="275" r:id="rId13"/>
    <p:sldId id="267" r:id="rId14"/>
    <p:sldId id="269" r:id="rId15"/>
    <p:sldId id="270" r:id="rId16"/>
    <p:sldId id="271" r:id="rId17"/>
    <p:sldId id="274" r:id="rId18"/>
    <p:sldId id="25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09C7"/>
    <a:srgbClr val="C8514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72" y="-25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03838E-31EB-4C08-8B3D-F6CE44750669}" type="doc">
      <dgm:prSet loTypeId="urn:microsoft.com/office/officeart/2005/8/layout/radial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798820-05BE-4522-BE8F-CCC71C712DF8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bn-BD" dirty="0" smtClean="0"/>
            <a:t> </a:t>
          </a:r>
          <a:endParaRPr lang="en-US" dirty="0"/>
        </a:p>
      </dgm:t>
    </dgm:pt>
    <dgm:pt modelId="{50E312A9-8427-4B56-92FD-203FDBF03DB0}" type="sibTrans" cxnId="{FA18E482-58F0-4C3A-9945-D4BDAC1EE991}">
      <dgm:prSet/>
      <dgm:spPr/>
      <dgm:t>
        <a:bodyPr/>
        <a:lstStyle/>
        <a:p>
          <a:endParaRPr lang="en-US"/>
        </a:p>
      </dgm:t>
    </dgm:pt>
    <dgm:pt modelId="{691F2909-4CB1-4404-BD5F-E463BBD7D978}" type="parTrans" cxnId="{FA18E482-58F0-4C3A-9945-D4BDAC1EE991}">
      <dgm:prSet/>
      <dgm:spPr/>
      <dgm:t>
        <a:bodyPr/>
        <a:lstStyle/>
        <a:p>
          <a:endParaRPr lang="en-US"/>
        </a:p>
      </dgm:t>
    </dgm:pt>
    <dgm:pt modelId="{9A05D672-D7D1-4121-91D6-4466DAA076C3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27C0BD8-30C9-4F32-9042-B424CA63B883}" type="parTrans" cxnId="{B661631D-040D-4742-9D40-E13D1F7A26A5}">
      <dgm:prSet/>
      <dgm:spPr/>
      <dgm:t>
        <a:bodyPr/>
        <a:lstStyle/>
        <a:p>
          <a:endParaRPr lang="en-US"/>
        </a:p>
      </dgm:t>
    </dgm:pt>
    <dgm:pt modelId="{9BD8A670-4725-4B16-A54A-71907393ED6B}" type="sibTrans" cxnId="{B661631D-040D-4742-9D40-E13D1F7A26A5}">
      <dgm:prSet/>
      <dgm:spPr/>
      <dgm:t>
        <a:bodyPr/>
        <a:lstStyle/>
        <a:p>
          <a:endParaRPr lang="en-US"/>
        </a:p>
      </dgm:t>
    </dgm:pt>
    <dgm:pt modelId="{13261C96-E00A-4F2C-AEEF-C302B186C75F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2C80CDB-1E94-4E24-AC89-07DFD3573CD4}" type="parTrans" cxnId="{A54799BB-2B3D-400E-993C-AFF352AD19DD}">
      <dgm:prSet/>
      <dgm:spPr/>
      <dgm:t>
        <a:bodyPr/>
        <a:lstStyle/>
        <a:p>
          <a:endParaRPr lang="en-US"/>
        </a:p>
      </dgm:t>
    </dgm:pt>
    <dgm:pt modelId="{84C4D374-A12C-436D-B5D7-EA8E7A276393}" type="sibTrans" cxnId="{A54799BB-2B3D-400E-993C-AFF352AD19DD}">
      <dgm:prSet/>
      <dgm:spPr/>
      <dgm:t>
        <a:bodyPr/>
        <a:lstStyle/>
        <a:p>
          <a:endParaRPr lang="en-US"/>
        </a:p>
      </dgm:t>
    </dgm:pt>
    <dgm:pt modelId="{3624CA72-50FC-4DAB-AF73-93B295FF3F10}" type="pres">
      <dgm:prSet presAssocID="{4603838E-31EB-4C08-8B3D-F6CE44750669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C0F831-6773-4238-8AE2-B6DB82264C34}" type="pres">
      <dgm:prSet presAssocID="{4603838E-31EB-4C08-8B3D-F6CE44750669}" presName="cycle" presStyleCnt="0"/>
      <dgm:spPr/>
    </dgm:pt>
    <dgm:pt modelId="{C14B326F-8EAD-4A3C-B5AA-77D8DC9504CB}" type="pres">
      <dgm:prSet presAssocID="{4603838E-31EB-4C08-8B3D-F6CE44750669}" presName="centerShape" presStyleCnt="0"/>
      <dgm:spPr/>
    </dgm:pt>
    <dgm:pt modelId="{85BBC060-579E-4A75-BF05-4B78147980CA}" type="pres">
      <dgm:prSet presAssocID="{4603838E-31EB-4C08-8B3D-F6CE44750669}" presName="connSite" presStyleLbl="node1" presStyleIdx="0" presStyleCnt="4"/>
      <dgm:spPr/>
    </dgm:pt>
    <dgm:pt modelId="{C646E4DD-59AE-4F41-9E5B-654AB1679DB9}" type="pres">
      <dgm:prSet presAssocID="{4603838E-31EB-4C08-8B3D-F6CE44750669}" presName="visible" presStyleLbl="node1" presStyleIdx="0" presStyleCnt="4" custLinFactNeighborX="-861" custLinFactNeighborY="-525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E18E04C-4CD1-4036-8E6C-5505309F3A12}" type="pres">
      <dgm:prSet presAssocID="{691F2909-4CB1-4404-BD5F-E463BBD7D978}" presName="Name25" presStyleLbl="parChTrans1D1" presStyleIdx="0" presStyleCnt="3"/>
      <dgm:spPr/>
      <dgm:t>
        <a:bodyPr/>
        <a:lstStyle/>
        <a:p>
          <a:endParaRPr lang="en-US"/>
        </a:p>
      </dgm:t>
    </dgm:pt>
    <dgm:pt modelId="{7525159C-1EA7-488F-A014-E14B10D4DEF0}" type="pres">
      <dgm:prSet presAssocID="{2B798820-05BE-4522-BE8F-CCC71C712DF8}" presName="node" presStyleCnt="0"/>
      <dgm:spPr/>
    </dgm:pt>
    <dgm:pt modelId="{B8300801-FD88-4B3A-8912-E9AADC052BFF}" type="pres">
      <dgm:prSet presAssocID="{2B798820-05BE-4522-BE8F-CCC71C712DF8}" presName="parentNode" presStyleLbl="node1" presStyleIdx="1" presStyleCnt="4" custLinFactX="6854" custLinFactNeighborX="100000" custLinFactNeighborY="9197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59BD85-25DD-47D2-9003-8FCE0C6F6683}" type="pres">
      <dgm:prSet presAssocID="{2B798820-05BE-4522-BE8F-CCC71C712DF8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159843-972B-4E12-B3A6-C149400065F6}" type="pres">
      <dgm:prSet presAssocID="{D2C80CDB-1E94-4E24-AC89-07DFD3573CD4}" presName="Name25" presStyleLbl="parChTrans1D1" presStyleIdx="1" presStyleCnt="3"/>
      <dgm:spPr/>
      <dgm:t>
        <a:bodyPr/>
        <a:lstStyle/>
        <a:p>
          <a:endParaRPr lang="en-US"/>
        </a:p>
      </dgm:t>
    </dgm:pt>
    <dgm:pt modelId="{B0406C76-5DC4-41C0-A10C-461D4DE2EFEE}" type="pres">
      <dgm:prSet presAssocID="{13261C96-E00A-4F2C-AEEF-C302B186C75F}" presName="node" presStyleCnt="0"/>
      <dgm:spPr/>
    </dgm:pt>
    <dgm:pt modelId="{82D939B7-0E59-41C2-93BA-8E31F4D55CBD}" type="pres">
      <dgm:prSet presAssocID="{13261C96-E00A-4F2C-AEEF-C302B186C75F}" presName="parentNode" presStyleLbl="node1" presStyleIdx="2" presStyleCnt="4" custLinFactY="-41847" custLinFactNeighborX="-19097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02046A-5E79-4CFA-98B6-C6D680760F87}" type="pres">
      <dgm:prSet presAssocID="{13261C96-E00A-4F2C-AEEF-C302B186C75F}" presName="childNode" presStyleLbl="revTx" presStyleIdx="0" presStyleCnt="0">
        <dgm:presLayoutVars>
          <dgm:bulletEnabled val="1"/>
        </dgm:presLayoutVars>
      </dgm:prSet>
      <dgm:spPr/>
    </dgm:pt>
    <dgm:pt modelId="{8E002020-E74E-4B05-B56C-89A519BEC30E}" type="pres">
      <dgm:prSet presAssocID="{F27C0BD8-30C9-4F32-9042-B424CA63B883}" presName="Name25" presStyleLbl="parChTrans1D1" presStyleIdx="2" presStyleCnt="3"/>
      <dgm:spPr/>
      <dgm:t>
        <a:bodyPr/>
        <a:lstStyle/>
        <a:p>
          <a:endParaRPr lang="en-US"/>
        </a:p>
      </dgm:t>
    </dgm:pt>
    <dgm:pt modelId="{D4C97E0F-A423-4C7A-976A-309DF593450E}" type="pres">
      <dgm:prSet presAssocID="{9A05D672-D7D1-4121-91D6-4466DAA076C3}" presName="node" presStyleCnt="0"/>
      <dgm:spPr/>
    </dgm:pt>
    <dgm:pt modelId="{11703103-FF18-491E-A479-668A54BB0309}" type="pres">
      <dgm:prSet presAssocID="{9A05D672-D7D1-4121-91D6-4466DAA076C3}" presName="parentNode" presStyleLbl="node1" presStyleIdx="3" presStyleCnt="4" custLinFactNeighborX="45463" custLinFactNeighborY="-3058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E62F38-CB6D-4095-AFE8-392C991A87B0}" type="pres">
      <dgm:prSet presAssocID="{9A05D672-D7D1-4121-91D6-4466DAA076C3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32EDEC4D-1062-4411-976F-07D5C1E47A5A}" type="presOf" srcId="{9A05D672-D7D1-4121-91D6-4466DAA076C3}" destId="{11703103-FF18-491E-A479-668A54BB0309}" srcOrd="0" destOrd="0" presId="urn:microsoft.com/office/officeart/2005/8/layout/radial2"/>
    <dgm:cxn modelId="{DB894801-ACF9-437F-9CB7-480F7D0BEEB3}" type="presOf" srcId="{691F2909-4CB1-4404-BD5F-E463BBD7D978}" destId="{5E18E04C-4CD1-4036-8E6C-5505309F3A12}" srcOrd="0" destOrd="0" presId="urn:microsoft.com/office/officeart/2005/8/layout/radial2"/>
    <dgm:cxn modelId="{B0A40777-3477-4692-8EC5-2BB627739F1D}" type="presOf" srcId="{F27C0BD8-30C9-4F32-9042-B424CA63B883}" destId="{8E002020-E74E-4B05-B56C-89A519BEC30E}" srcOrd="0" destOrd="0" presId="urn:microsoft.com/office/officeart/2005/8/layout/radial2"/>
    <dgm:cxn modelId="{A54799BB-2B3D-400E-993C-AFF352AD19DD}" srcId="{4603838E-31EB-4C08-8B3D-F6CE44750669}" destId="{13261C96-E00A-4F2C-AEEF-C302B186C75F}" srcOrd="1" destOrd="0" parTransId="{D2C80CDB-1E94-4E24-AC89-07DFD3573CD4}" sibTransId="{84C4D374-A12C-436D-B5D7-EA8E7A276393}"/>
    <dgm:cxn modelId="{B661631D-040D-4742-9D40-E13D1F7A26A5}" srcId="{4603838E-31EB-4C08-8B3D-F6CE44750669}" destId="{9A05D672-D7D1-4121-91D6-4466DAA076C3}" srcOrd="2" destOrd="0" parTransId="{F27C0BD8-30C9-4F32-9042-B424CA63B883}" sibTransId="{9BD8A670-4725-4B16-A54A-71907393ED6B}"/>
    <dgm:cxn modelId="{3001AEC8-EE4A-4015-84C0-6AA273801E4F}" type="presOf" srcId="{D2C80CDB-1E94-4E24-AC89-07DFD3573CD4}" destId="{9E159843-972B-4E12-B3A6-C149400065F6}" srcOrd="0" destOrd="0" presId="urn:microsoft.com/office/officeart/2005/8/layout/radial2"/>
    <dgm:cxn modelId="{6CF0E76E-F17E-40F6-B57A-870B2270162C}" type="presOf" srcId="{2B798820-05BE-4522-BE8F-CCC71C712DF8}" destId="{B8300801-FD88-4B3A-8912-E9AADC052BFF}" srcOrd="0" destOrd="0" presId="urn:microsoft.com/office/officeart/2005/8/layout/radial2"/>
    <dgm:cxn modelId="{7989E5B2-B36A-4281-ADEE-C4B1FD5FEA88}" type="presOf" srcId="{13261C96-E00A-4F2C-AEEF-C302B186C75F}" destId="{82D939B7-0E59-41C2-93BA-8E31F4D55CBD}" srcOrd="0" destOrd="0" presId="urn:microsoft.com/office/officeart/2005/8/layout/radial2"/>
    <dgm:cxn modelId="{FA18E482-58F0-4C3A-9945-D4BDAC1EE991}" srcId="{4603838E-31EB-4C08-8B3D-F6CE44750669}" destId="{2B798820-05BE-4522-BE8F-CCC71C712DF8}" srcOrd="0" destOrd="0" parTransId="{691F2909-4CB1-4404-BD5F-E463BBD7D978}" sibTransId="{50E312A9-8427-4B56-92FD-203FDBF03DB0}"/>
    <dgm:cxn modelId="{524F0B6B-F839-4A93-88C8-EF6C6EBFB0D0}" type="presOf" srcId="{4603838E-31EB-4C08-8B3D-F6CE44750669}" destId="{3624CA72-50FC-4DAB-AF73-93B295FF3F10}" srcOrd="0" destOrd="0" presId="urn:microsoft.com/office/officeart/2005/8/layout/radial2"/>
    <dgm:cxn modelId="{9A9DFAA5-C242-4999-9DFF-E909343BCCED}" type="presParOf" srcId="{3624CA72-50FC-4DAB-AF73-93B295FF3F10}" destId="{28C0F831-6773-4238-8AE2-B6DB82264C34}" srcOrd="0" destOrd="0" presId="urn:microsoft.com/office/officeart/2005/8/layout/radial2"/>
    <dgm:cxn modelId="{2F11E5DE-5B13-4DEA-8299-AE23FC404B4C}" type="presParOf" srcId="{28C0F831-6773-4238-8AE2-B6DB82264C34}" destId="{C14B326F-8EAD-4A3C-B5AA-77D8DC9504CB}" srcOrd="0" destOrd="0" presId="urn:microsoft.com/office/officeart/2005/8/layout/radial2"/>
    <dgm:cxn modelId="{531DF621-ECB7-4E6C-96F6-9D07C9C84F43}" type="presParOf" srcId="{C14B326F-8EAD-4A3C-B5AA-77D8DC9504CB}" destId="{85BBC060-579E-4A75-BF05-4B78147980CA}" srcOrd="0" destOrd="0" presId="urn:microsoft.com/office/officeart/2005/8/layout/radial2"/>
    <dgm:cxn modelId="{64556259-0773-46B6-A2E0-4DF57F3843E9}" type="presParOf" srcId="{C14B326F-8EAD-4A3C-B5AA-77D8DC9504CB}" destId="{C646E4DD-59AE-4F41-9E5B-654AB1679DB9}" srcOrd="1" destOrd="0" presId="urn:microsoft.com/office/officeart/2005/8/layout/radial2"/>
    <dgm:cxn modelId="{80BB1512-7DBD-49FE-A4E9-7010D372FF8F}" type="presParOf" srcId="{28C0F831-6773-4238-8AE2-B6DB82264C34}" destId="{5E18E04C-4CD1-4036-8E6C-5505309F3A12}" srcOrd="1" destOrd="0" presId="urn:microsoft.com/office/officeart/2005/8/layout/radial2"/>
    <dgm:cxn modelId="{61270B9C-E2E1-4C8A-B382-DE682052EF3B}" type="presParOf" srcId="{28C0F831-6773-4238-8AE2-B6DB82264C34}" destId="{7525159C-1EA7-488F-A014-E14B10D4DEF0}" srcOrd="2" destOrd="0" presId="urn:microsoft.com/office/officeart/2005/8/layout/radial2"/>
    <dgm:cxn modelId="{73CE14A4-BFC1-47AB-B2CC-DA41EC85B916}" type="presParOf" srcId="{7525159C-1EA7-488F-A014-E14B10D4DEF0}" destId="{B8300801-FD88-4B3A-8912-E9AADC052BFF}" srcOrd="0" destOrd="0" presId="urn:microsoft.com/office/officeart/2005/8/layout/radial2"/>
    <dgm:cxn modelId="{9DF760BA-497E-4F27-BA9F-DB85605CDBE4}" type="presParOf" srcId="{7525159C-1EA7-488F-A014-E14B10D4DEF0}" destId="{2859BD85-25DD-47D2-9003-8FCE0C6F6683}" srcOrd="1" destOrd="0" presId="urn:microsoft.com/office/officeart/2005/8/layout/radial2"/>
    <dgm:cxn modelId="{0A5BC674-4077-4811-A82E-373DF46B59A3}" type="presParOf" srcId="{28C0F831-6773-4238-8AE2-B6DB82264C34}" destId="{9E159843-972B-4E12-B3A6-C149400065F6}" srcOrd="3" destOrd="0" presId="urn:microsoft.com/office/officeart/2005/8/layout/radial2"/>
    <dgm:cxn modelId="{32F9E900-A66F-4FC2-A253-CE0536A3ECF4}" type="presParOf" srcId="{28C0F831-6773-4238-8AE2-B6DB82264C34}" destId="{B0406C76-5DC4-41C0-A10C-461D4DE2EFEE}" srcOrd="4" destOrd="0" presId="urn:microsoft.com/office/officeart/2005/8/layout/radial2"/>
    <dgm:cxn modelId="{3179D912-0DFD-4493-92AF-C7B39BC49068}" type="presParOf" srcId="{B0406C76-5DC4-41C0-A10C-461D4DE2EFEE}" destId="{82D939B7-0E59-41C2-93BA-8E31F4D55CBD}" srcOrd="0" destOrd="0" presId="urn:microsoft.com/office/officeart/2005/8/layout/radial2"/>
    <dgm:cxn modelId="{C60511E0-F2DB-4F45-A333-C59BC8333D81}" type="presParOf" srcId="{B0406C76-5DC4-41C0-A10C-461D4DE2EFEE}" destId="{3D02046A-5E79-4CFA-98B6-C6D680760F87}" srcOrd="1" destOrd="0" presId="urn:microsoft.com/office/officeart/2005/8/layout/radial2"/>
    <dgm:cxn modelId="{0A1BED7A-4A39-43E9-A1B9-E4254D93D4F9}" type="presParOf" srcId="{28C0F831-6773-4238-8AE2-B6DB82264C34}" destId="{8E002020-E74E-4B05-B56C-89A519BEC30E}" srcOrd="5" destOrd="0" presId="urn:microsoft.com/office/officeart/2005/8/layout/radial2"/>
    <dgm:cxn modelId="{65686D7A-2430-4A29-AE8A-0D577DA60E3E}" type="presParOf" srcId="{28C0F831-6773-4238-8AE2-B6DB82264C34}" destId="{D4C97E0F-A423-4C7A-976A-309DF593450E}" srcOrd="6" destOrd="0" presId="urn:microsoft.com/office/officeart/2005/8/layout/radial2"/>
    <dgm:cxn modelId="{56C07C53-878E-4CC0-984E-C3595B577F52}" type="presParOf" srcId="{D4C97E0F-A423-4C7A-976A-309DF593450E}" destId="{11703103-FF18-491E-A479-668A54BB0309}" srcOrd="0" destOrd="0" presId="urn:microsoft.com/office/officeart/2005/8/layout/radial2"/>
    <dgm:cxn modelId="{2F5F0D7C-141C-414E-B35A-63C490D7A223}" type="presParOf" srcId="{D4C97E0F-A423-4C7A-976A-309DF593450E}" destId="{03E62F38-CB6D-4095-AFE8-392C991A87B0}" srcOrd="1" destOrd="0" presId="urn:microsoft.com/office/officeart/2005/8/layout/radial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AB3E6-B3C7-4C15-BC5A-9B66073E3D8B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7FEC4-4622-4DF5-BB7F-C5A4A8EEAA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7FEC4-4622-4DF5-BB7F-C5A4A8EEAA8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7FEC4-4622-4DF5-BB7F-C5A4A8EEAA8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5873-A112-4F33-BC78-092FA07A9E2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56AB-FFCF-4388-BA89-9772159B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5873-A112-4F33-BC78-092FA07A9E2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56AB-FFCF-4388-BA89-9772159B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5873-A112-4F33-BC78-092FA07A9E2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56AB-FFCF-4388-BA89-9772159B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5873-A112-4F33-BC78-092FA07A9E2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56AB-FFCF-4388-BA89-9772159B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5873-A112-4F33-BC78-092FA07A9E2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56AB-FFCF-4388-BA89-9772159B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5873-A112-4F33-BC78-092FA07A9E2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56AB-FFCF-4388-BA89-9772159B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5873-A112-4F33-BC78-092FA07A9E2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56AB-FFCF-4388-BA89-9772159B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5873-A112-4F33-BC78-092FA07A9E2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56AB-FFCF-4388-BA89-9772159B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5873-A112-4F33-BC78-092FA07A9E2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56AB-FFCF-4388-BA89-9772159B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5873-A112-4F33-BC78-092FA07A9E2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56AB-FFCF-4388-BA89-9772159B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5873-A112-4F33-BC78-092FA07A9E2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56AB-FFCF-4388-BA89-9772159B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45873-A112-4F33-BC78-092FA07A9E29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156AB-FFCF-4388-BA89-9772159B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295400" y="1981200"/>
            <a:ext cx="6019800" cy="236220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ohn-dalton-1766-1844-nenglish-chemist-and-physicist-steel-engraving-FF9BP3.jpg"/>
          <p:cNvPicPr>
            <a:picLocks noChangeAspect="1"/>
          </p:cNvPicPr>
          <p:nvPr/>
        </p:nvPicPr>
        <p:blipFill>
          <a:blip r:embed="rId2" cstate="print"/>
          <a:srcRect b="5714"/>
          <a:stretch>
            <a:fillRect/>
          </a:stretch>
        </p:blipFill>
        <p:spPr>
          <a:xfrm>
            <a:off x="4648200" y="0"/>
            <a:ext cx="4267200" cy="2514600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572000" y="0"/>
            <a:ext cx="1875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জন ডালটন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1200" y="26670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১৮০৩  </a:t>
            </a:r>
            <a:r>
              <a:rPr lang="bn-BD" dirty="0" smtClean="0"/>
              <a:t> 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514600" y="3657600"/>
            <a:ext cx="3581400" cy="1436132"/>
            <a:chOff x="2514600" y="3657600"/>
            <a:chExt cx="3581400" cy="1436132"/>
          </a:xfrm>
        </p:grpSpPr>
        <p:sp>
          <p:nvSpPr>
            <p:cNvPr id="12" name="Flowchart: Connector 11"/>
            <p:cNvSpPr/>
            <p:nvPr/>
          </p:nvSpPr>
          <p:spPr>
            <a:xfrm>
              <a:off x="3886200" y="3810000"/>
              <a:ext cx="457200" cy="457200"/>
            </a:xfrm>
            <a:prstGeom prst="flowChartConnector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4724400" y="3810000"/>
              <a:ext cx="457200" cy="457200"/>
            </a:xfrm>
            <a:prstGeom prst="flowChartConnector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343400" y="3733800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+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81400" y="38100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=</a:t>
              </a:r>
              <a:endParaRPr lang="en-US" sz="2400" dirty="0"/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2514600" y="3657600"/>
              <a:ext cx="838200" cy="914400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14600" y="4724400"/>
              <a:ext cx="559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</a:t>
              </a:r>
              <a:r>
                <a:rPr lang="en-US" baseline="-25000" dirty="0" smtClean="0"/>
                <a:t>2</a:t>
              </a:r>
              <a:r>
                <a:rPr lang="en-US" dirty="0" smtClean="0"/>
                <a:t>O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257800" y="3810000"/>
              <a:ext cx="228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+</a:t>
              </a:r>
              <a:endParaRPr lang="en-US" dirty="0"/>
            </a:p>
          </p:txBody>
        </p:sp>
        <p:sp>
          <p:nvSpPr>
            <p:cNvPr id="24" name="Flowchart: Connector 23"/>
            <p:cNvSpPr/>
            <p:nvPr/>
          </p:nvSpPr>
          <p:spPr>
            <a:xfrm>
              <a:off x="5638800" y="3810000"/>
              <a:ext cx="457200" cy="4572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10000" y="4343400"/>
              <a:ext cx="3449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H</a:t>
              </a:r>
              <a:endParaRPr lang="en-US" sz="20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24400" y="4343400"/>
              <a:ext cx="405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H</a:t>
              </a:r>
              <a:endParaRPr lang="en-US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638800" y="4343400"/>
              <a:ext cx="3545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O</a:t>
              </a:r>
              <a:endParaRPr lang="en-US" sz="2000" b="1" dirty="0"/>
            </a:p>
          </p:txBody>
        </p:sp>
      </p:grpSp>
      <p:pic>
        <p:nvPicPr>
          <p:cNvPr id="29" name="Picture 28" descr="waterdr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72000" cy="2667000"/>
          </a:xfrm>
          <a:prstGeom prst="rect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</p:pic>
      <p:sp>
        <p:nvSpPr>
          <p:cNvPr id="30" name="TextBox 29"/>
          <p:cNvSpPr txBox="1"/>
          <p:nvPr/>
        </p:nvSpPr>
        <p:spPr>
          <a:xfrm>
            <a:off x="1676400" y="2819400"/>
            <a:ext cx="865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পানি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62400" y="5257800"/>
            <a:ext cx="7793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পানি </a:t>
            </a:r>
            <a:endParaRPr lang="en-US" sz="28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30" grpId="0" build="allAtOnce"/>
      <p:bldP spid="3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838200" y="0"/>
            <a:ext cx="7315200" cy="6648510"/>
            <a:chOff x="0" y="0"/>
            <a:chExt cx="7315200" cy="6648510"/>
          </a:xfrm>
        </p:grpSpPr>
        <p:sp>
          <p:nvSpPr>
            <p:cNvPr id="2" name="TextBox 1"/>
            <p:cNvSpPr txBox="1"/>
            <p:nvPr/>
          </p:nvSpPr>
          <p:spPr>
            <a:xfrm>
              <a:off x="533400" y="3657600"/>
              <a:ext cx="17123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রাদারফোর্ড</a:t>
              </a:r>
              <a:r>
                <a:rPr lang="bn-BD" dirty="0" smtClean="0"/>
                <a:t> </a:t>
              </a:r>
              <a:endParaRPr lang="en-US" dirty="0"/>
            </a:p>
          </p:txBody>
        </p:sp>
        <p:pic>
          <p:nvPicPr>
            <p:cNvPr id="3" name="Picture 2" descr="download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3775710" cy="3596640"/>
            </a:xfrm>
            <a:prstGeom prst="rect">
              <a:avLst/>
            </a:prstGeom>
          </p:spPr>
        </p:pic>
        <p:pic>
          <p:nvPicPr>
            <p:cNvPr id="4" name="Picture 3" descr="chemistry-atom-proton-electron-animation-2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43400" y="685800"/>
              <a:ext cx="2971800" cy="2590800"/>
            </a:xfrm>
            <a:prstGeom prst="rect">
              <a:avLst/>
            </a:prstGeom>
          </p:spPr>
        </p:pic>
        <p:sp>
          <p:nvSpPr>
            <p:cNvPr id="5" name="Donut 4"/>
            <p:cNvSpPr/>
            <p:nvPr/>
          </p:nvSpPr>
          <p:spPr>
            <a:xfrm>
              <a:off x="914400" y="4495800"/>
              <a:ext cx="1981200" cy="1905000"/>
            </a:xfrm>
            <a:prstGeom prst="donut">
              <a:avLst/>
            </a:prstGeom>
            <a:solidFill>
              <a:schemeClr val="tx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1600200" y="4267200"/>
              <a:ext cx="533400" cy="457200"/>
            </a:xfrm>
            <a:prstGeom prst="flowChartConnector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bg1"/>
                  </a:solidFill>
                </a:rPr>
                <a:t>E-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1905000" y="5105400"/>
              <a:ext cx="457200" cy="457200"/>
            </a:xfrm>
            <a:prstGeom prst="flowChartConnector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</a:t>
              </a:r>
              <a:endParaRPr lang="en-US" dirty="0"/>
            </a:p>
          </p:txBody>
        </p:sp>
        <p:sp>
          <p:nvSpPr>
            <p:cNvPr id="9" name="Flowchart: Connector 8"/>
            <p:cNvSpPr/>
            <p:nvPr/>
          </p:nvSpPr>
          <p:spPr>
            <a:xfrm rot="234946">
              <a:off x="1524000" y="5334000"/>
              <a:ext cx="457200" cy="4572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P</a:t>
              </a:r>
              <a:r>
                <a:rPr lang="en-US" sz="2400" dirty="0" smtClean="0"/>
                <a:t>+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10000" y="6248400"/>
              <a:ext cx="11480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নিউক্লিয়াস</a:t>
              </a:r>
              <a:r>
                <a:rPr lang="bn-BD" sz="2000" dirty="0" smtClean="0"/>
                <a:t> </a:t>
              </a:r>
              <a:endParaRPr lang="en-US" sz="2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67400" y="6096000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ইলেকট্রন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3810000" y="4876800"/>
              <a:ext cx="1143000" cy="1143000"/>
            </a:xfrm>
            <a:prstGeom prst="flowChartConnector">
              <a:avLst/>
            </a:prstGeom>
            <a:solidFill>
              <a:schemeClr val="tx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4419600" y="5257800"/>
              <a:ext cx="457200" cy="457200"/>
            </a:xfrm>
            <a:prstGeom prst="flowChartConnector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 </a:t>
              </a:r>
              <a:endParaRPr lang="en-US" dirty="0"/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3886200" y="5181600"/>
              <a:ext cx="457200" cy="45720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r>
                <a:rPr lang="bn-BD" dirty="0" smtClean="0"/>
                <a:t>+</a:t>
              </a:r>
              <a:r>
                <a:rPr lang="bn-BD" sz="2000" dirty="0" smtClean="0"/>
                <a:t> </a:t>
              </a:r>
              <a:endParaRPr lang="en-US" dirty="0"/>
            </a:p>
          </p:txBody>
        </p:sp>
        <p:sp>
          <p:nvSpPr>
            <p:cNvPr id="16" name="Flowchart: Connector 15"/>
            <p:cNvSpPr/>
            <p:nvPr/>
          </p:nvSpPr>
          <p:spPr>
            <a:xfrm>
              <a:off x="5943600" y="5257800"/>
              <a:ext cx="609600" cy="533400"/>
            </a:xfrm>
            <a:prstGeom prst="flowChartConnector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e</a:t>
              </a:r>
              <a:r>
                <a:rPr lang="bn-BD" sz="2400" dirty="0" smtClean="0">
                  <a:solidFill>
                    <a:schemeClr val="bg1"/>
                  </a:solidFill>
                </a:rPr>
                <a:t>- 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14600" y="1219200"/>
            <a:ext cx="3581400" cy="3429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Connector 2"/>
          <p:cNvSpPr/>
          <p:nvPr/>
        </p:nvSpPr>
        <p:spPr>
          <a:xfrm>
            <a:off x="4114800" y="990600"/>
            <a:ext cx="457200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6" name="Flowchart: Connector 5"/>
          <p:cNvSpPr/>
          <p:nvPr/>
        </p:nvSpPr>
        <p:spPr>
          <a:xfrm>
            <a:off x="3657600" y="2286000"/>
            <a:ext cx="1295400" cy="1295400"/>
          </a:xfrm>
          <a:prstGeom prst="flowChartConnector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4267200" y="2438400"/>
            <a:ext cx="457200" cy="4572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bg2">
                    <a:lumMod val="50000"/>
                  </a:schemeClr>
                </a:solidFill>
              </a:rPr>
              <a:t>+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3886200" y="289560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05200" y="5334000"/>
            <a:ext cx="16450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পরমানু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6781800" y="3200400"/>
            <a:ext cx="1295400" cy="1295400"/>
          </a:xfrm>
          <a:prstGeom prst="flowChartConnector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7162800" y="3810000"/>
            <a:ext cx="457200" cy="4572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bg2">
                    <a:lumMod val="50000"/>
                  </a:schemeClr>
                </a:solidFill>
              </a:rPr>
              <a:t>+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7315200" y="327660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705600" y="5257800"/>
            <a:ext cx="1404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নিউক্লিয়াস </a:t>
            </a:r>
            <a:endParaRPr lang="en-US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914400" y="4343400"/>
            <a:ext cx="457200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-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5" name="Flowchart: Connector 14"/>
          <p:cNvSpPr/>
          <p:nvPr/>
        </p:nvSpPr>
        <p:spPr>
          <a:xfrm>
            <a:off x="914400" y="5181600"/>
            <a:ext cx="457200" cy="4572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+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0" y="52578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905000" y="5257800"/>
            <a:ext cx="658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+(</a:t>
            </a:r>
            <a:r>
              <a:rPr lang="en-US" dirty="0" err="1" smtClean="0"/>
              <a:t>ve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447800" y="4419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=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905000" y="4419600"/>
            <a:ext cx="621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-(</a:t>
            </a:r>
            <a:r>
              <a:rPr lang="en-US" b="1" dirty="0" err="1" smtClean="0"/>
              <a:t>ve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09600" y="5715000"/>
            <a:ext cx="819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Proton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09600" y="4724400"/>
            <a:ext cx="960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C 0.10764 2.22222E-6 0.19584 0.11203 0.19584 0.25 C 0.19584 0.38773 0.10764 0.5 -3.33333E-6 0.5 C -0.1085 0.5 -0.19583 0.38773 -0.19583 0.25 C -0.19583 0.11203 -0.1085 2.22222E-6 -3.33333E-6 2.22222E-6 Z " pathEditMode="relative" rAng="0" ptsTypes="fffff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0"/>
                                    </p:animMotion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build="allAtOnce" animBg="1"/>
      <p:bldP spid="12" grpId="0" animBg="1"/>
      <p:bldP spid="13" grpId="0" build="allAtOnce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981200" y="609600"/>
            <a:ext cx="5029200" cy="3429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পারমানবিক সংখ্যা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এবং 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ভর সংখ্যা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20px-Hydrogen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0"/>
            <a:ext cx="2743200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849913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5400" baseline="-25000" dirty="0" smtClean="0"/>
              <a:t>1</a:t>
            </a:r>
            <a:r>
              <a:rPr lang="en-US" sz="5400" dirty="0" smtClean="0"/>
              <a:t>H</a:t>
            </a:r>
            <a:endParaRPr lang="en-US" sz="5400" dirty="0"/>
          </a:p>
        </p:txBody>
      </p:sp>
      <p:pic>
        <p:nvPicPr>
          <p:cNvPr id="5" name="Picture 4" descr="chemistry-atom-proton-electron-animation-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0"/>
            <a:ext cx="3279228" cy="2971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48200" y="152400"/>
            <a:ext cx="784189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baseline="-25000" dirty="0" smtClean="0"/>
              <a:t>2</a:t>
            </a:r>
            <a:r>
              <a:rPr lang="en-US" sz="3200" dirty="0" smtClean="0"/>
              <a:t>He</a:t>
            </a:r>
            <a:endParaRPr lang="en-US" sz="3200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" y="6488668"/>
            <a:ext cx="819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295400" y="6488668"/>
            <a:ext cx="960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743200" y="6477000"/>
            <a:ext cx="1020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Neutron </a:t>
            </a:r>
            <a:endParaRPr lang="en-US" dirty="0"/>
          </a:p>
        </p:txBody>
      </p:sp>
      <p:sp>
        <p:nvSpPr>
          <p:cNvPr id="18" name="Flowchart: Connector 17"/>
          <p:cNvSpPr/>
          <p:nvPr/>
        </p:nvSpPr>
        <p:spPr>
          <a:xfrm>
            <a:off x="381000" y="6019800"/>
            <a:ext cx="381000" cy="3810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+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9" name="Flowchart: Connector 18"/>
          <p:cNvSpPr/>
          <p:nvPr/>
        </p:nvSpPr>
        <p:spPr>
          <a:xfrm>
            <a:off x="1600200" y="6172200"/>
            <a:ext cx="304800" cy="304800"/>
          </a:xfrm>
          <a:prstGeom prst="flowChartConnector">
            <a:avLst/>
          </a:prstGeom>
          <a:solidFill>
            <a:srgbClr val="2D09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20" name="Flowchart: Connector 19"/>
          <p:cNvSpPr/>
          <p:nvPr/>
        </p:nvSpPr>
        <p:spPr>
          <a:xfrm>
            <a:off x="2971800" y="6172200"/>
            <a:ext cx="381000" cy="381000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1752600" y="914400"/>
            <a:ext cx="1066800" cy="9906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86200" y="3962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পারমানবিক সংখ্যা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bn-BD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38800" y="39624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প্রোটন </a:t>
            </a:r>
            <a:r>
              <a:rPr lang="bn-BD" sz="2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সংখ্য</a:t>
            </a:r>
            <a:r>
              <a:rPr lang="bn-BD" sz="2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া </a:t>
            </a:r>
            <a:r>
              <a:rPr lang="bn-BD" sz="2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38600" y="4419600"/>
            <a:ext cx="11993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ভর সংখ্যা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10200" y="441960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প্রোটন সংখ্যা 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77000" y="4419600"/>
            <a:ext cx="494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 smtClean="0"/>
              <a:t>+ 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6858000" y="4419600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নিওট্রন </a:t>
            </a:r>
            <a:r>
              <a:rPr lang="bn-BD" sz="2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Flowchart: Connector 28"/>
          <p:cNvSpPr/>
          <p:nvPr/>
        </p:nvSpPr>
        <p:spPr>
          <a:xfrm>
            <a:off x="5715000" y="5181600"/>
            <a:ext cx="381000" cy="3810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+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96000" y="5105400"/>
            <a:ext cx="617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/>
              <a:t>+ </a:t>
            </a:r>
            <a:endParaRPr lang="en-US" sz="2800" dirty="0"/>
          </a:p>
        </p:txBody>
      </p:sp>
      <p:sp>
        <p:nvSpPr>
          <p:cNvPr id="31" name="Flowchart: Connector 30"/>
          <p:cNvSpPr/>
          <p:nvPr/>
        </p:nvSpPr>
        <p:spPr>
          <a:xfrm>
            <a:off x="6477000" y="5181600"/>
            <a:ext cx="381000" cy="381000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uble Bracket 31"/>
          <p:cNvSpPr/>
          <p:nvPr/>
        </p:nvSpPr>
        <p:spPr>
          <a:xfrm>
            <a:off x="5562600" y="4953000"/>
            <a:ext cx="1371600" cy="914400"/>
          </a:xfrm>
          <a:prstGeom prst="bracketPair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800600" y="2514600"/>
            <a:ext cx="708848" cy="52322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He</a:t>
            </a:r>
            <a:r>
              <a:rPr lang="en-US" sz="2800" baseline="30000" dirty="0" smtClean="0"/>
              <a:t>4</a:t>
            </a:r>
            <a:endParaRPr lang="en-US" sz="2800" baseline="30000" dirty="0"/>
          </a:p>
        </p:txBody>
      </p:sp>
      <p:sp>
        <p:nvSpPr>
          <p:cNvPr id="34" name="TextBox 33"/>
          <p:cNvSpPr txBox="1"/>
          <p:nvPr/>
        </p:nvSpPr>
        <p:spPr>
          <a:xfrm>
            <a:off x="381000" y="2743200"/>
            <a:ext cx="580608" cy="58477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H</a:t>
            </a:r>
            <a:r>
              <a:rPr lang="en-US" sz="3200" baseline="30000" dirty="0" smtClean="0"/>
              <a:t>1</a:t>
            </a:r>
            <a:endParaRPr lang="en-US" sz="3200" baseline="300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4.44444E-6 L 0.20417 -0.7055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-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14166 -0.8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-4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1125 -0.7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-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8" grpId="0" build="allAtOnce" animBg="1"/>
      <p:bldP spid="18" grpId="0" animBg="1"/>
      <p:bldP spid="19" grpId="0" animBg="1"/>
      <p:bldP spid="20" grpId="0" animBg="1"/>
      <p:bldP spid="21" grpId="0" animBg="1"/>
      <p:bldP spid="13" grpId="0" build="allAtOnce"/>
      <p:bldP spid="23" grpId="0" build="allAtOnce"/>
      <p:bldP spid="24" grpId="0" build="allAtOnce"/>
      <p:bldP spid="25" grpId="0" build="allAtOnce"/>
      <p:bldP spid="26" grpId="0" build="allAtOnce"/>
      <p:bldP spid="28" grpId="0" build="allAtOnce"/>
      <p:bldP spid="29" grpId="0" build="allAtOnce" animBg="1"/>
      <p:bldP spid="30" grpId="0" build="allAtOnce"/>
      <p:bldP spid="31" grpId="0" animBg="1"/>
      <p:bldP spid="32" grpId="0" animBg="1"/>
      <p:bldP spid="33" grpId="0" build="allAtOnce" animBg="1"/>
      <p:bldP spid="34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152400"/>
            <a:ext cx="2667000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আইসোটোপ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220px-Hydrogen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133600"/>
            <a:ext cx="1676400" cy="1676400"/>
          </a:xfrm>
          <a:prstGeom prst="rect">
            <a:avLst/>
          </a:prstGeom>
        </p:spPr>
      </p:pic>
      <p:pic>
        <p:nvPicPr>
          <p:cNvPr id="7" name="Picture 6" descr="250px-H-2_a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447800"/>
            <a:ext cx="2501701" cy="2611776"/>
          </a:xfrm>
          <a:prstGeom prst="rect">
            <a:avLst/>
          </a:prstGeom>
        </p:spPr>
      </p:pic>
      <p:pic>
        <p:nvPicPr>
          <p:cNvPr id="8" name="Picture 7" descr="250px-H-3_ato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1219200"/>
            <a:ext cx="2667000" cy="28056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43000" y="3886200"/>
            <a:ext cx="1023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B050"/>
                </a:solidFill>
              </a:rPr>
              <a:t>Protium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3800" y="4191000"/>
            <a:ext cx="1305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Deuterium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477000" y="43434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Tritium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15" name="Flowchart: Connector 14"/>
          <p:cNvSpPr/>
          <p:nvPr/>
        </p:nvSpPr>
        <p:spPr>
          <a:xfrm>
            <a:off x="457200" y="5562600"/>
            <a:ext cx="533400" cy="533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+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1219200" y="5638800"/>
            <a:ext cx="838200" cy="304800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057400" y="5562600"/>
            <a:ext cx="846707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bn-BD" dirty="0" smtClean="0"/>
              <a:t>প্রোটন </a:t>
            </a:r>
            <a:endParaRPr lang="en-US" dirty="0"/>
          </a:p>
        </p:txBody>
      </p:sp>
      <p:sp>
        <p:nvSpPr>
          <p:cNvPr id="19" name="Flowchart: Connector 18"/>
          <p:cNvSpPr/>
          <p:nvPr/>
        </p:nvSpPr>
        <p:spPr>
          <a:xfrm>
            <a:off x="533400" y="4953000"/>
            <a:ext cx="457200" cy="457200"/>
          </a:xfrm>
          <a:prstGeom prst="flowChartConnector">
            <a:avLst/>
          </a:prstGeom>
          <a:solidFill>
            <a:srgbClr val="2D09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chemeClr val="bg1"/>
                </a:solidFill>
              </a:rPr>
              <a:t>-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>
            <a:off x="1066800" y="5029200"/>
            <a:ext cx="838200" cy="304800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057400" y="5029200"/>
            <a:ext cx="1063112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dirty="0" smtClean="0"/>
              <a:t>ইলেকট্রন </a:t>
            </a:r>
            <a:endParaRPr lang="en-US" dirty="0"/>
          </a:p>
        </p:txBody>
      </p:sp>
      <p:sp>
        <p:nvSpPr>
          <p:cNvPr id="22" name="Flowchart: Connector 21"/>
          <p:cNvSpPr/>
          <p:nvPr/>
        </p:nvSpPr>
        <p:spPr>
          <a:xfrm>
            <a:off x="457200" y="6172200"/>
            <a:ext cx="457200" cy="457200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1066800" y="6248400"/>
            <a:ext cx="838200" cy="304800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981200" y="6172200"/>
            <a:ext cx="8382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নিউট্রন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09600" y="1752600"/>
            <a:ext cx="652743" cy="52322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2800" baseline="-25000" dirty="0" smtClean="0"/>
              <a:t>1</a:t>
            </a:r>
            <a:r>
              <a:rPr lang="en-US" sz="2800" dirty="0" smtClean="0"/>
              <a:t>H</a:t>
            </a:r>
            <a:r>
              <a:rPr lang="en-US" sz="2800" baseline="30000" dirty="0" smtClean="0"/>
              <a:t>1</a:t>
            </a:r>
            <a:endParaRPr lang="en-US" sz="2800" baseline="30000" dirty="0"/>
          </a:p>
        </p:txBody>
      </p:sp>
      <p:sp>
        <p:nvSpPr>
          <p:cNvPr id="27" name="TextBox 26"/>
          <p:cNvSpPr txBox="1"/>
          <p:nvPr/>
        </p:nvSpPr>
        <p:spPr>
          <a:xfrm>
            <a:off x="3657600" y="1447800"/>
            <a:ext cx="652743" cy="52322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2800" baseline="-25000" dirty="0" smtClean="0"/>
              <a:t>1</a:t>
            </a:r>
            <a:r>
              <a:rPr lang="en-US" sz="2800" dirty="0" smtClean="0"/>
              <a:t>H</a:t>
            </a:r>
            <a:r>
              <a:rPr lang="en-US" sz="2800" baseline="30000" dirty="0" smtClean="0"/>
              <a:t>2</a:t>
            </a:r>
            <a:endParaRPr lang="en-US" sz="2800" baseline="30000" dirty="0"/>
          </a:p>
        </p:txBody>
      </p:sp>
      <p:sp>
        <p:nvSpPr>
          <p:cNvPr id="29" name="TextBox 28"/>
          <p:cNvSpPr txBox="1"/>
          <p:nvPr/>
        </p:nvSpPr>
        <p:spPr>
          <a:xfrm>
            <a:off x="6477000" y="838200"/>
            <a:ext cx="652743" cy="52322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2800" baseline="-25000" dirty="0" smtClean="0"/>
              <a:t>1</a:t>
            </a:r>
            <a:r>
              <a:rPr lang="en-US" sz="2800" dirty="0" smtClean="0"/>
              <a:t>H</a:t>
            </a:r>
            <a:r>
              <a:rPr lang="en-US" sz="2800" baseline="30000" dirty="0" smtClean="0"/>
              <a:t>3</a:t>
            </a:r>
            <a:endParaRPr lang="en-US" sz="2800" baseline="300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2" grpId="0" build="allAtOnce"/>
      <p:bldP spid="14" grpId="0" build="allAtOnce"/>
      <p:bldP spid="25" grpId="0" build="allAtOnce" animBg="1"/>
      <p:bldP spid="27" grpId="0" build="allAtOnce" animBg="1"/>
      <p:bldP spid="29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otopes-of-hydrogen-vector-105014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66294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381000"/>
            <a:ext cx="19928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মুল্যায়ন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2362200"/>
            <a:ext cx="4035079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পরমানু চার্জ নিরপেক্ষ কেন?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3276600"/>
            <a:ext cx="4445448" cy="707886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পরমানুতে কি কি থাকে?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photo-1496857239036-1fb137683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514600" y="1219200"/>
            <a:ext cx="3352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36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3048000" y="0"/>
            <a:ext cx="2895600" cy="13380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 flipH="1">
            <a:off x="228598" y="1600200"/>
            <a:ext cx="3200401" cy="2819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মোঃসাদ্দাম হোসেন</a:t>
            </a: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শ্যামপুর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সুগার মিলস হাই স্কুল।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715000" y="1447800"/>
            <a:ext cx="2895600" cy="3124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</a:p>
          <a:p>
            <a:pPr algn="ctr"/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শ্রেনীঃ অষ্টম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বিষয়ঃ বিজ্ঞান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অধ্যায়ঃ ষষ্ঠ</a:t>
            </a:r>
          </a:p>
          <a:p>
            <a:pPr algn="ctr"/>
            <a:endParaRPr lang="en-US" dirty="0"/>
          </a:p>
        </p:txBody>
      </p:sp>
      <p:pic>
        <p:nvPicPr>
          <p:cNvPr id="7" name="Picture 6" descr="35550886_1463648557070632_1904564605590437888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1905000"/>
            <a:ext cx="1676400" cy="1995488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8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be 2"/>
          <p:cNvSpPr/>
          <p:nvPr/>
        </p:nvSpPr>
        <p:spPr>
          <a:xfrm>
            <a:off x="381000" y="1905000"/>
            <a:ext cx="2438400" cy="1438414"/>
          </a:xfrm>
          <a:prstGeom prst="cub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0" y="3628863"/>
            <a:ext cx="689612" cy="7907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ইট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228600"/>
            <a:ext cx="2404826" cy="8739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ছবি গুলো দেখি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895600" y="2286000"/>
            <a:ext cx="685800" cy="6553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172200" y="2209800"/>
            <a:ext cx="762000" cy="6553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po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447800"/>
            <a:ext cx="1714500" cy="196419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572000" y="3628863"/>
            <a:ext cx="838691" cy="6242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টুকরা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781800" y="3628863"/>
            <a:ext cx="1037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পাউডার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Pic-1-18120316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1447800"/>
            <a:ext cx="2438400" cy="19812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971800" y="381000"/>
            <a:ext cx="31242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hemistry-atom-proton-electron-animation-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752600"/>
            <a:ext cx="2743200" cy="2438400"/>
          </a:xfrm>
          <a:prstGeom prst="rect">
            <a:avLst/>
          </a:prstGeom>
        </p:spPr>
      </p:pic>
      <p:pic>
        <p:nvPicPr>
          <p:cNvPr id="4" name="Picture 3" descr="atom-electron-proton-orbit-structure-animated-gif-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600200"/>
            <a:ext cx="3810000" cy="27584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0" y="4953000"/>
            <a:ext cx="1989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পরমানুর গঠন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228600"/>
            <a:ext cx="1872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1752600"/>
            <a:ext cx="3626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পরমানুর গঠন ব্যাখ্যা করতে পারবে।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2209800"/>
            <a:ext cx="4517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পারমাণবিক সংখ্যা ও ভর সংখ্যা ব্যাখ্যা করতে পারবে।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2590800"/>
            <a:ext cx="2945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আইসোটোপ</a:t>
            </a:r>
            <a:r>
              <a:rPr lang="bn-BD" sz="20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bn-BD" sz="20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hemistry-atom-proton-electron-animation-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0"/>
            <a:ext cx="1524000" cy="1524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allAtOnce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676400" y="838200"/>
            <a:ext cx="5638800" cy="3733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পরমানুর গঠনএর </a:t>
            </a:r>
          </a:p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ধারনা</a:t>
            </a:r>
          </a:p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mokreta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353"/>
            <a:ext cx="8915400" cy="53638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5791200"/>
            <a:ext cx="1465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৪০০ অব্দে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524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ডেমোক্রিটাস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1" name="Object 1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362200" y="5715000"/>
          <a:ext cx="914400" cy="792163"/>
        </p:xfrm>
        <a:graphic>
          <a:graphicData uri="http://schemas.openxmlformats.org/presentationml/2006/ole">
            <p:oleObj spid="_x0000_s1026" name="Packager Shell Object" showAsIcon="1" r:id="rId4" imgW="914400" imgH="792360" progId="Package">
              <p:embed/>
            </p:oleObj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turel-anadolu_6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4343400" cy="3276600"/>
          </a:xfrm>
          <a:prstGeom prst="rect">
            <a:avLst/>
          </a:prstGeom>
        </p:spPr>
      </p:pic>
      <p:sp>
        <p:nvSpPr>
          <p:cNvPr id="3" name="Notched Right Arrow 2"/>
          <p:cNvSpPr/>
          <p:nvPr/>
        </p:nvSpPr>
        <p:spPr>
          <a:xfrm>
            <a:off x="3962400" y="5257800"/>
            <a:ext cx="762000" cy="533400"/>
          </a:xfrm>
          <a:prstGeom prst="notched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rick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419600"/>
            <a:ext cx="3276600" cy="2438400"/>
          </a:xfrm>
          <a:prstGeom prst="rect">
            <a:avLst/>
          </a:prstGeom>
        </p:spPr>
      </p:pic>
      <p:pic>
        <p:nvPicPr>
          <p:cNvPr id="5" name="Picture 4" descr="Pic-1-18120316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4495800"/>
            <a:ext cx="3810000" cy="2362200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1828800" y="3505200"/>
            <a:ext cx="484632" cy="685800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6553200" y="3276600"/>
            <a:ext cx="484632" cy="978408"/>
          </a:xfrm>
          <a:prstGeom prst="up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pod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304800"/>
            <a:ext cx="3733800" cy="2590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76400" y="5029200"/>
            <a:ext cx="9412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ইট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0" y="1066800"/>
            <a:ext cx="12314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দালান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0800" y="5257800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টুকরা</a:t>
            </a:r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3600" y="533400"/>
            <a:ext cx="1782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ক্ষুদ্র ক্ষুদ্র কণা  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9" grpId="0" build="allAtOnce"/>
      <p:bldP spid="11" grpId="0" build="allAtOnce"/>
      <p:bldP spid="12" grpId="0" build="allAtOnce"/>
      <p:bldP spid="1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istet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8453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অ্যারিস্টটল</a:t>
            </a:r>
            <a:r>
              <a:rPr lang="bn-BD" dirty="0" smtClean="0"/>
              <a:t>  </a:t>
            </a:r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3352800" y="5257800"/>
          <a:ext cx="30480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5867400"/>
            <a:ext cx="2400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প্লেটো এবং অ্যারিস্টটল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6172200" y="5638800"/>
            <a:ext cx="685800" cy="6858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atom</a:t>
            </a:r>
            <a:endParaRPr lang="en-US" sz="1100" dirty="0"/>
          </a:p>
        </p:txBody>
      </p:sp>
      <p:cxnSp>
        <p:nvCxnSpPr>
          <p:cNvPr id="12" name="Straight Arrow Connector 11"/>
          <p:cNvCxnSpPr>
            <a:stCxn id="8" idx="6"/>
          </p:cNvCxnSpPr>
          <p:nvPr/>
        </p:nvCxnSpPr>
        <p:spPr>
          <a:xfrm flipV="1">
            <a:off x="6858000" y="5562602"/>
            <a:ext cx="533400" cy="419098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6"/>
          </p:cNvCxnSpPr>
          <p:nvPr/>
        </p:nvCxnSpPr>
        <p:spPr>
          <a:xfrm>
            <a:off x="6858000" y="5981700"/>
            <a:ext cx="533400" cy="266700"/>
          </a:xfrm>
          <a:prstGeom prst="straightConnector1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owchart: Connector 20"/>
          <p:cNvSpPr/>
          <p:nvPr/>
        </p:nvSpPr>
        <p:spPr>
          <a:xfrm>
            <a:off x="7315200" y="5181600"/>
            <a:ext cx="457200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7391400" y="6096000"/>
            <a:ext cx="457200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46E4DD-59AE-4F41-9E5B-654AB1679D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C646E4DD-59AE-4F41-9E5B-654AB1679D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C646E4DD-59AE-4F41-9E5B-654AB1679D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18E04C-4CD1-4036-8E6C-5505309F3A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5E18E04C-4CD1-4036-8E6C-5505309F3A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5E18E04C-4CD1-4036-8E6C-5505309F3A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8300801-FD88-4B3A-8912-E9AADC052B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B8300801-FD88-4B3A-8912-E9AADC052B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B8300801-FD88-4B3A-8912-E9AADC052B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859BD85-25DD-47D2-9003-8FCE0C6F6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graphicEl>
                                              <a:dgm id="{2859BD85-25DD-47D2-9003-8FCE0C6F6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2859BD85-25DD-47D2-9003-8FCE0C6F6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159843-972B-4E12-B3A6-C14940006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graphicEl>
                                              <a:dgm id="{9E159843-972B-4E12-B3A6-C14940006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graphicEl>
                                              <a:dgm id="{9E159843-972B-4E12-B3A6-C14940006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D939B7-0E59-41C2-93BA-8E31F4D55C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82D939B7-0E59-41C2-93BA-8E31F4D55C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82D939B7-0E59-41C2-93BA-8E31F4D55C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02046A-5E79-4CFA-98B6-C6D680760F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graphicEl>
                                              <a:dgm id="{3D02046A-5E79-4CFA-98B6-C6D680760F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3D02046A-5E79-4CFA-98B6-C6D680760F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E002020-E74E-4B05-B56C-89A519BEC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graphicEl>
                                              <a:dgm id="{8E002020-E74E-4B05-B56C-89A519BEC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graphicEl>
                                              <a:dgm id="{8E002020-E74E-4B05-B56C-89A519BEC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703103-FF18-491E-A479-668A54BB0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graphicEl>
                                              <a:dgm id="{11703103-FF18-491E-A479-668A54BB0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graphicEl>
                                              <a:dgm id="{11703103-FF18-491E-A479-668A54BB0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E62F38-CB6D-4095-AFE8-392C991A87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graphicEl>
                                              <a:dgm id="{03E62F38-CB6D-4095-AFE8-392C991A87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graphicEl>
                                              <a:dgm id="{03E62F38-CB6D-4095-AFE8-392C991A87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Graphic spid="6" grpId="0">
        <p:bldSub>
          <a:bldDgm/>
        </p:bldSub>
      </p:bldGraphic>
      <p:bldP spid="7" grpId="0" build="allAtOnce"/>
      <p:bldP spid="8" grpId="0" uiExpand="1" build="allAtOnce"/>
      <p:bldP spid="8" grpId="1" uiExpand="1" build="allAtOnce"/>
      <p:bldP spid="8" grpId="2" build="allAtOnce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172</Words>
  <Application>Microsoft Office PowerPoint</Application>
  <PresentationFormat>On-screen Show (4:3)</PresentationFormat>
  <Paragraphs>106</Paragraphs>
  <Slides>18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lab08</dc:creator>
  <cp:lastModifiedBy>lab08</cp:lastModifiedBy>
  <cp:revision>164</cp:revision>
  <dcterms:created xsi:type="dcterms:W3CDTF">2019-11-25T06:43:30Z</dcterms:created>
  <dcterms:modified xsi:type="dcterms:W3CDTF">2019-12-02T06:45:20Z</dcterms:modified>
</cp:coreProperties>
</file>