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70" r:id="rId4"/>
    <p:sldId id="269" r:id="rId5"/>
    <p:sldId id="290" r:id="rId6"/>
    <p:sldId id="295" r:id="rId7"/>
    <p:sldId id="271" r:id="rId8"/>
    <p:sldId id="288" r:id="rId9"/>
    <p:sldId id="291" r:id="rId10"/>
    <p:sldId id="272" r:id="rId11"/>
    <p:sldId id="289" r:id="rId12"/>
    <p:sldId id="273" r:id="rId13"/>
    <p:sldId id="274" r:id="rId14"/>
    <p:sldId id="275" r:id="rId15"/>
    <p:sldId id="276" r:id="rId16"/>
    <p:sldId id="285" r:id="rId17"/>
    <p:sldId id="286" r:id="rId18"/>
    <p:sldId id="29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9900"/>
    <a:srgbClr val="FF0000"/>
    <a:srgbClr val="D7358A"/>
    <a:srgbClr val="9A9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737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B04E4-E61E-47D9-AEF9-50941E84364D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6E834-458D-47E5-BC94-06D3783B6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9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RtLKC1Jk0A&amp;t=7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27432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48200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236"/>
            <a:ext cx="2590800" cy="1743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5218"/>
            <a:ext cx="2590800" cy="1743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304800" y="990600"/>
            <a:ext cx="9144000" cy="5486400"/>
          </a:xfrm>
          <a:prstGeom prst="rect">
            <a:avLst/>
          </a:prstGeom>
        </p:spPr>
        <p:txBody>
          <a:bodyPr wrap="square">
            <a:prstTxWarp prst="textArchUpPour">
              <a:avLst>
                <a:gd name="adj1" fmla="val 9787185"/>
                <a:gd name="adj2" fmla="val 45918"/>
              </a:avLst>
            </a:prstTxWarp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6600" b="1" dirty="0" err="1" smtClean="0">
                <a:solidFill>
                  <a:srgbClr val="0099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solidFill>
                  <a:srgbClr val="0099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পাঠে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সবাইকে</a:t>
            </a:r>
            <a:r>
              <a:rPr lang="bn-IN" sz="6600" b="1" dirty="0" smtClean="0">
                <a:solidFill>
                  <a:srgbClr val="FFFF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solidFill>
                  <a:srgbClr val="0099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স্বাগতম</a:t>
            </a:r>
            <a:endParaRPr lang="en-US" sz="6600" b="1" dirty="0">
              <a:solidFill>
                <a:srgbClr val="0099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2462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rizontal Scroll 10"/>
          <p:cNvSpPr/>
          <p:nvPr/>
        </p:nvSpPr>
        <p:spPr>
          <a:xfrm>
            <a:off x="2743200" y="76200"/>
            <a:ext cx="3124200" cy="1046284"/>
          </a:xfrm>
          <a:prstGeom prst="horizontalScroll">
            <a:avLst>
              <a:gd name="adj" fmla="val 25000"/>
            </a:avLst>
          </a:prstGeom>
          <a:solidFill>
            <a:srgbClr val="0099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631692"/>
            <a:ext cx="2746218" cy="2467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2774" y="1762780"/>
            <a:ext cx="1512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আরটিসি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8131" y="4865468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ব্যারাক</a:t>
            </a:r>
            <a:endParaRPr lang="en-US" sz="28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7254" y="4865468"/>
            <a:ext cx="1970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সেনা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ছাউনি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4500" y="1674912"/>
            <a:ext cx="2964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বৈঠক</a:t>
            </a:r>
            <a:endParaRPr lang="en-US" sz="28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05525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4822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57200"/>
            <a:ext cx="2933700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886200"/>
            <a:ext cx="1562100" cy="523220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হাইকোর্ট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3400425"/>
            <a:ext cx="3009900" cy="1857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3962400"/>
            <a:ext cx="273578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আদালত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277" y="952500"/>
            <a:ext cx="2190023" cy="584775"/>
          </a:xfrm>
          <a:prstGeom prst="rect">
            <a:avLst/>
          </a:prstGeom>
          <a:solidFill>
            <a:srgbClr val="009900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সুপ্রিম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কোর্ট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914400"/>
            <a:ext cx="2811988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সর্ব্বোচ্চ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আদালত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809483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1133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64087" y="685800"/>
            <a:ext cx="2679513" cy="707886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100" y="2357735"/>
            <a:ext cx="4584909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247" y="3195935"/>
            <a:ext cx="8451353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০২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উপাধিতে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ভূষিত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934" y="4045803"/>
            <a:ext cx="8253166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০৩.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অধিবেশনে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1641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2438400" cy="19716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8599"/>
            <a:ext cx="2514600" cy="1895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50370"/>
            <a:ext cx="2362200" cy="19335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438401"/>
            <a:ext cx="2438400" cy="20342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4" y="2569710"/>
            <a:ext cx="2581275" cy="1771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4800600"/>
            <a:ext cx="2857500" cy="160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2985854" y="2743200"/>
            <a:ext cx="3110146" cy="461665"/>
          </a:xfrm>
          <a:prstGeom prst="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2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25730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84"/>
            <a:ext cx="9167567" cy="6840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408093"/>
            <a:ext cx="7620000" cy="954107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১৯৭১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রেসকোর্স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3429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https://www.youtube.com/watch?v=YRtLKC1Jk0A&amp;t=7s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7291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67" y="17584"/>
            <a:ext cx="9167567" cy="68404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609600"/>
            <a:ext cx="2514600" cy="707886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905780"/>
            <a:ext cx="6096000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 2"/>
              </a:rPr>
              <a:t></a:t>
            </a:r>
            <a:r>
              <a:rPr lang="bn-I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sym typeface="Wingdings 2"/>
              </a:rPr>
              <a:t>৭ই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মার্চের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ভাষণের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তাৎপর্য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লিখ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657600" y="1534571"/>
            <a:ext cx="838200" cy="1132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9320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819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Down Ribbon 4"/>
          <p:cNvSpPr/>
          <p:nvPr/>
        </p:nvSpPr>
        <p:spPr>
          <a:xfrm>
            <a:off x="1828800" y="76200"/>
            <a:ext cx="5257800" cy="1295400"/>
          </a:xfrm>
          <a:prstGeom prst="ribbon">
            <a:avLst>
              <a:gd name="adj1" fmla="val 18908"/>
              <a:gd name="adj2" fmla="val 46236"/>
            </a:avLst>
          </a:prstGeom>
          <a:solidFill>
            <a:srgbClr val="D7358A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595021"/>
            <a:ext cx="8839200" cy="526297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শেখ মুজিবুর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জন্ম কত তারিখে ?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১৯১৮ সালে           (খ)১৯১৯ সালে</a:t>
            </a:r>
          </a:p>
          <a:p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১৯২০ সালে            (ঘ)১৯২৩ সালে</a:t>
            </a:r>
          </a:p>
          <a:p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কত তারিখে বঙ্গবন্ধু রেসকো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র্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 ময়দানে ঐতিহাসিক ভাষণ দেন?</a:t>
            </a:r>
          </a:p>
          <a:p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১৯৬৯-এর ৭ই মার্চ      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১৯৭১-এর ৭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মার্চ</a:t>
            </a:r>
          </a:p>
          <a:p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১৯৭১ –এর ৩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মার্চ      (ঘ)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১৯৭৪-এর ৩রা মার্চ</a:t>
            </a:r>
          </a:p>
          <a:p>
            <a:endParaRPr lang="bn-BD" sz="2800" dirty="0">
              <a:solidFill>
                <a:schemeClr val="tx2"/>
              </a:solidFill>
              <a:latin typeface="ArhialkhanMJ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৩।রে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সকোর্স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ময়দানে কত  লোক ছিল?</a:t>
            </a:r>
          </a:p>
          <a:p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(ক)২ লক্ষ                       (খ)৫ লক্ষ</a:t>
            </a:r>
          </a:p>
          <a:p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(গ) ১০ লক্ষ                     (ঘ)১২ লক্ষ</a:t>
            </a:r>
            <a:endParaRPr lang="en-GB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2514600"/>
            <a:ext cx="33251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39490" y="4299466"/>
            <a:ext cx="33251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6400800"/>
            <a:ext cx="33251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454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67" y="0"/>
            <a:ext cx="9191133" cy="6857999"/>
          </a:xfrm>
          <a:prstGeom prst="rect">
            <a:avLst/>
          </a:prstGeom>
        </p:spPr>
      </p:pic>
      <p:sp>
        <p:nvSpPr>
          <p:cNvPr id="4" name="Flowchart: Off-page Connector 3"/>
          <p:cNvSpPr/>
          <p:nvPr/>
        </p:nvSpPr>
        <p:spPr>
          <a:xfrm>
            <a:off x="3200399" y="2281534"/>
            <a:ext cx="2667001" cy="735315"/>
          </a:xfrm>
          <a:prstGeom prst="flowChartOffpageConnector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7099" y="841309"/>
            <a:ext cx="2112673" cy="1312756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3149634" y="76200"/>
            <a:ext cx="2593074" cy="75412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51958" y="1231445"/>
            <a:ext cx="539406" cy="927104"/>
          </a:xfrm>
          <a:prstGeom prst="rect">
            <a:avLst/>
          </a:prstGeom>
          <a:solidFill>
            <a:srgbClr val="FF0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70833" y="1419831"/>
            <a:ext cx="494456" cy="4762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37189" y="1419830"/>
            <a:ext cx="494456" cy="4762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3581400"/>
            <a:ext cx="7957628" cy="95410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১৫০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প্রবন্ধ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50177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67" y="0"/>
            <a:ext cx="9191133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09600"/>
            <a:ext cx="7391400" cy="6553200"/>
          </a:xfrm>
          <a:prstGeom prst="rect">
            <a:avLst/>
          </a:prstGeom>
          <a:noFill/>
        </p:spPr>
        <p:txBody>
          <a:bodyPr wrap="none" rtlCol="0">
            <a:prstTxWarp prst="textButtonPour">
              <a:avLst/>
            </a:prstTxWarp>
            <a:spAutoFit/>
          </a:bodyPr>
          <a:lstStyle/>
          <a:p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947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67" y="0"/>
            <a:ext cx="9191133" cy="6857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080" y="1854200"/>
            <a:ext cx="4378220" cy="1905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2000" dirty="0" err="1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000" dirty="0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সাজেদুর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2000" b="1" u="sng" dirty="0" smtClean="0">
              <a:ln w="0"/>
              <a:solidFill>
                <a:srgbClr val="00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20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000" b="1" u="sng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2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0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20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bn-BD" sz="20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0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0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20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l"/>
            <a:r>
              <a:rPr lang="en-US" sz="20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0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b="1" dirty="0" smtClean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2000" b="1" dirty="0" smtClean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819400" y="152400"/>
            <a:ext cx="4800600" cy="1447800"/>
          </a:xfrm>
          <a:prstGeom prst="horizontalScroll">
            <a:avLst>
              <a:gd name="adj" fmla="val 25000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IN" sz="6600" b="1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endParaRPr lang="en-US" sz="6600" b="1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3733800"/>
            <a:ext cx="5623655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 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400" b="1" dirty="0" smtClean="0">
              <a:ln w="18000">
                <a:solidFill>
                  <a:srgbClr val="0099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400" b="1" dirty="0" smtClean="0">
              <a:ln w="18000">
                <a:solidFill>
                  <a:srgbClr val="0099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গদ্য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এবারের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</a:t>
            </a:r>
            <a:endParaRPr lang="en-US" sz="2400" b="1" dirty="0">
              <a:ln w="18000">
                <a:solidFill>
                  <a:srgbClr val="0099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4050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8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62000" y="2286000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2667000" y="152400"/>
            <a:ext cx="3505200" cy="1371600"/>
          </a:xfrm>
          <a:prstGeom prst="horizontalScroll">
            <a:avLst>
              <a:gd name="adj" fmla="val 25000"/>
            </a:avLst>
          </a:prstGeom>
          <a:gradFill>
            <a:gsLst>
              <a:gs pos="44000">
                <a:schemeClr val="tx1"/>
              </a:gs>
              <a:gs pos="8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40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ফল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819399" y="3276600"/>
            <a:ext cx="5105401" cy="2362200"/>
            <a:chOff x="2514599" y="2590800"/>
            <a:chExt cx="5105401" cy="2362200"/>
          </a:xfrm>
        </p:grpSpPr>
        <p:sp>
          <p:nvSpPr>
            <p:cNvPr id="8" name="TextBox 7"/>
            <p:cNvSpPr txBox="1"/>
            <p:nvPr/>
          </p:nvSpPr>
          <p:spPr>
            <a:xfrm>
              <a:off x="2514599" y="2590800"/>
              <a:ext cx="5105400" cy="433692"/>
            </a:xfrm>
            <a:prstGeom prst="rect">
              <a:avLst/>
            </a:prstGeom>
            <a:solidFill>
              <a:srgbClr val="0099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১.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লেখক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4599" y="3168969"/>
              <a:ext cx="5105400" cy="43369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২.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শব্দের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অর্থসমূহ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পারেবে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4599" y="3829735"/>
              <a:ext cx="5105400" cy="43369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৩. ৭ই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মার্চের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ভাষণ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4600" y="4552890"/>
              <a:ext cx="5105400" cy="400110"/>
            </a:xfrm>
            <a:prstGeom prst="rect">
              <a:avLst/>
            </a:prstGeom>
            <a:solidFill>
              <a:srgbClr val="0099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৪.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গল্পের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মূল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বিষয়বস্তু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34773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26670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5814"/>
            <a:ext cx="281940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8600"/>
            <a:ext cx="3276600" cy="2846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3276600"/>
            <a:ext cx="2634343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276600"/>
            <a:ext cx="2362200" cy="251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276600"/>
            <a:ext cx="3048000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6800" y="6167735"/>
            <a:ext cx="7162800" cy="46166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ভালকরে</a:t>
            </a:r>
            <a:r>
              <a:rPr lang="en-US" sz="2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বোঝার</a:t>
            </a:r>
            <a:r>
              <a:rPr lang="en-US" sz="2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9574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567" y="0"/>
            <a:ext cx="9191133" cy="68579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6800" y="1167825"/>
            <a:ext cx="7086600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b="1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endParaRPr lang="en-US" sz="3200" b="1" dirty="0">
              <a:ln w="18000">
                <a:solidFill>
                  <a:srgbClr val="CC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mora-ekti-fulke-bachabo-bole-desh-o-matir-ga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1139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92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829270"/>
            <a:ext cx="4594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 পাঠ-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2551837"/>
            <a:ext cx="6096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এবারের সংগ্রাম স্বাধীনতার সংগ্রাম</a:t>
            </a:r>
            <a:endParaRPr lang="en-US" sz="5400" b="1" cap="none" spc="0" dirty="0">
              <a:ln>
                <a:solidFill>
                  <a:schemeClr val="tx1"/>
                </a:solidFill>
              </a:ln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8600"/>
            <a:ext cx="2014538" cy="18288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3265944"/>
            <a:ext cx="8991600" cy="267765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	: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2400" b="1" dirty="0" smtClean="0">
              <a:ln w="18000">
                <a:solidFill>
                  <a:srgbClr val="0099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	: </a:t>
            </a:r>
            <a:r>
              <a:rPr lang="bn-IN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১৯২০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জন্মস্থান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: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গোপালগঞ্জ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টুঙ্গীপাড়া</a:t>
            </a:r>
            <a:endParaRPr lang="en-US" sz="2400" b="1" dirty="0" smtClean="0">
              <a:ln w="18000">
                <a:solidFill>
                  <a:srgbClr val="0099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</a:t>
            </a:r>
            <a:r>
              <a:rPr lang="bn-IN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১৯২০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bn-IN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২৬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পাকিস্তানী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কারাগার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১৯৭২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জানুয়ারি</a:t>
            </a:r>
            <a:endParaRPr lang="en-US" sz="2400" b="1" dirty="0" smtClean="0">
              <a:ln w="18000">
                <a:solidFill>
                  <a:srgbClr val="0099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	: </a:t>
            </a:r>
            <a:r>
              <a:rPr lang="bn-IN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১৯৭৫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2400" b="1" dirty="0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99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আগস্ট</a:t>
            </a:r>
            <a:endParaRPr lang="en-US" sz="2400" b="1" dirty="0" smtClean="0">
              <a:ln w="18000">
                <a:solidFill>
                  <a:srgbClr val="0099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ln w="18000">
                <a:solidFill>
                  <a:srgbClr val="0099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8580" y="2286000"/>
            <a:ext cx="2868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bn-I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43027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8901" y="968590"/>
            <a:ext cx="3886200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1" y="2514600"/>
            <a:ext cx="4914899" cy="3249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427341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67" y="0"/>
            <a:ext cx="8884763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45" y="914400"/>
            <a:ext cx="5064212" cy="48006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535891" y="2133600"/>
            <a:ext cx="199421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9649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2358</TotalTime>
  <Words>291</Words>
  <Application>Microsoft Office PowerPoint</Application>
  <PresentationFormat>On-screen Show (4:3)</PresentationFormat>
  <Paragraphs>65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ArhialkhanMJ</vt:lpstr>
      <vt:lpstr>Arial</vt:lpstr>
      <vt:lpstr>Calibri</vt:lpstr>
      <vt:lpstr>NikoshBAN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সানোয়ার হোসাইন</dc:title>
  <dc:creator>Doel-1612i3</dc:creator>
  <cp:lastModifiedBy>Adrib</cp:lastModifiedBy>
  <cp:revision>254</cp:revision>
  <dcterms:created xsi:type="dcterms:W3CDTF">2006-08-16T00:00:00Z</dcterms:created>
  <dcterms:modified xsi:type="dcterms:W3CDTF">2019-12-03T12:29:26Z</dcterms:modified>
</cp:coreProperties>
</file>