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59" r:id="rId3"/>
    <p:sldId id="261" r:id="rId4"/>
    <p:sldId id="263" r:id="rId5"/>
    <p:sldId id="282" r:id="rId6"/>
    <p:sldId id="262" r:id="rId7"/>
    <p:sldId id="283" r:id="rId8"/>
    <p:sldId id="265" r:id="rId9"/>
    <p:sldId id="284" r:id="rId10"/>
    <p:sldId id="285" r:id="rId11"/>
    <p:sldId id="266" r:id="rId12"/>
    <p:sldId id="267" r:id="rId13"/>
    <p:sldId id="269" r:id="rId14"/>
    <p:sldId id="268" r:id="rId15"/>
    <p:sldId id="280" r:id="rId16"/>
    <p:sldId id="281" r:id="rId17"/>
    <p:sldId id="270" r:id="rId18"/>
    <p:sldId id="272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05" autoAdjust="0"/>
  </p:normalViewPr>
  <p:slideViewPr>
    <p:cSldViewPr>
      <p:cViewPr>
        <p:scale>
          <a:sx n="90" d="100"/>
          <a:sy n="90" d="100"/>
        </p:scale>
        <p:origin x="-816" y="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932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904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080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101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36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792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496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14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203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85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158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156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" y="821656"/>
            <a:ext cx="9057234" cy="529006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76400" y="492204"/>
            <a:ext cx="5638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7740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4763" y="1905000"/>
            <a:ext cx="6553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7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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আদি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71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6825" y="76200"/>
            <a:ext cx="4067175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দেখ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26" y="771214"/>
            <a:ext cx="6317974" cy="4215272"/>
          </a:xfrm>
          <a:prstGeom prst="rect">
            <a:avLst/>
          </a:prstGeom>
          <a:noFill/>
        </p:spPr>
      </p:pic>
      <p:cxnSp>
        <p:nvCxnSpPr>
          <p:cNvPr id="13" name="Straight Connector 12"/>
          <p:cNvCxnSpPr/>
          <p:nvPr/>
        </p:nvCxnSpPr>
        <p:spPr>
          <a:xfrm>
            <a:off x="5299213" y="3205494"/>
            <a:ext cx="163498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81800" y="2514600"/>
            <a:ext cx="2209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শৈবাল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সমাঙ্গঁ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দেহী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190" y="5029200"/>
            <a:ext cx="88922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শৈবালের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দেহকে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মূল,কান্ড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পাতায়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ক্লোরোফিল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বিদ্যমান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নিজেরাই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স্বভোজী।যেমন-স্পাইরোগাইরা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36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85800"/>
            <a:ext cx="8001000" cy="31085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NikoshBAN" pitchFamily="2" charset="0"/>
                <a:cs typeface="NikoshBAN" pitchFamily="2" charset="0"/>
                <a:sym typeface="Wingdings"/>
              </a:rPr>
              <a:t></a:t>
            </a:r>
            <a:r>
              <a:rPr lang="en-US" sz="8000" b="1" dirty="0" err="1" smtClean="0">
                <a:latin typeface="NikoshBAN" pitchFamily="2" charset="0"/>
                <a:cs typeface="NikoshBAN" pitchFamily="2" charset="0"/>
                <a:sym typeface="Wingdings"/>
              </a:rPr>
              <a:t>একক</a:t>
            </a:r>
            <a:r>
              <a:rPr lang="en-US" sz="8000" b="1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8000" b="1" dirty="0" err="1" smtClean="0">
                <a:latin typeface="NikoshBAN" pitchFamily="2" charset="0"/>
                <a:cs typeface="NikoshBAN" pitchFamily="2" charset="0"/>
                <a:sym typeface="Wingdings"/>
              </a:rPr>
              <a:t>কাজ</a:t>
            </a:r>
            <a:r>
              <a:rPr lang="en-US" sz="8000" b="1" dirty="0" smtClean="0">
                <a:latin typeface="NikoshBAN" pitchFamily="2" charset="0"/>
                <a:cs typeface="NikoshBAN" pitchFamily="2" charset="0"/>
                <a:sym typeface="Wingdings"/>
              </a:rPr>
              <a:t></a:t>
            </a:r>
          </a:p>
          <a:p>
            <a:endParaRPr lang="en-US" sz="2400" dirty="0">
              <a:latin typeface="NikoshBAN" pitchFamily="2" charset="0"/>
              <a:cs typeface="NikoshBAN" pitchFamily="2" charset="0"/>
              <a:sym typeface="Wingdings"/>
            </a:endParaRPr>
          </a:p>
          <a:p>
            <a:endParaRPr lang="en-US" sz="2400" dirty="0" smtClean="0">
              <a:latin typeface="NikoshBAN" pitchFamily="2" charset="0"/>
              <a:cs typeface="NikoshBAN" pitchFamily="2" charset="0"/>
              <a:sym typeface="Wingdings"/>
            </a:endParaRPr>
          </a:p>
          <a:p>
            <a:r>
              <a:rPr lang="en-US" sz="4400" b="1" dirty="0" smtClean="0">
                <a:latin typeface="NikoshBAN" pitchFamily="2" charset="0"/>
                <a:cs typeface="NikoshBAN" pitchFamily="2" charset="0"/>
                <a:sym typeface="Wingdings"/>
              </a:rPr>
              <a:t>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  <a:sym typeface="Wingdings"/>
              </a:rPr>
              <a:t>শৈবালের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  <a:sym typeface="Wingdings"/>
              </a:rPr>
              <a:t>বৈশিষ্ট্য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  <a:sym typeface="Wingdings"/>
              </a:rPr>
              <a:t>লিখ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  <a:sym typeface="Wingdings"/>
              </a:rPr>
              <a:t>।</a:t>
            </a:r>
          </a:p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25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2369" y="121742"/>
            <a:ext cx="6661031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পারছ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383" y="2057400"/>
            <a:ext cx="4311204" cy="32292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6" y="2057400"/>
            <a:ext cx="4423224" cy="331741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2560983" y="1371600"/>
            <a:ext cx="1447800" cy="1447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3962400" y="1371600"/>
            <a:ext cx="3048000" cy="1676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26949" y="914400"/>
            <a:ext cx="4847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ছত্রাক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সমাঙ্গঁ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দেহী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5410200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ছত্রাকের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ক্লোরোফিল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পরপভোজী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ছায়াযুক্ত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জন্মে।যেমন-এগারিকাস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93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304800"/>
            <a:ext cx="411480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2592050"/>
            <a:ext cx="777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  <a:sym typeface="Wingdings"/>
              </a:rPr>
              <a:t>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  <a:sym typeface="Wingdings"/>
              </a:rPr>
              <a:t>ছত্রাকের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  <a:sym typeface="Wingdings"/>
              </a:rPr>
              <a:t>বৈশিষ্ট্য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  <a:sym typeface="Wingdings"/>
              </a:rPr>
              <a:t>গুলো</a:t>
            </a:r>
            <a:r>
              <a:rPr lang="en-US" sz="44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  <a:sym typeface="Wingdings"/>
              </a:rPr>
              <a:t>লিখ</a:t>
            </a:r>
            <a:r>
              <a:rPr lang="en-US" sz="4400" dirty="0" smtClean="0">
                <a:latin typeface="NikoshBAN" pitchFamily="2" charset="0"/>
                <a:cs typeface="NikoshBAN" pitchFamily="2" charset="0"/>
                <a:sym typeface="Wingdings"/>
              </a:rPr>
              <a:t>।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  <a:sym typeface="Wingdings"/>
              </a:rPr>
              <a:t>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  <a:sym typeface="Wingdings"/>
              </a:rPr>
              <a:t>শৈবাল</a:t>
            </a:r>
            <a:r>
              <a:rPr lang="en-US" sz="4400" dirty="0" smtClean="0">
                <a:latin typeface="NikoshBAN" pitchFamily="2" charset="0"/>
                <a:cs typeface="NikoshBAN" pitchFamily="2" charset="0"/>
                <a:sym typeface="Wingdings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  <a:sym typeface="Wingdings"/>
              </a:rPr>
              <a:t>ছত্রাকের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  <a:sym typeface="Wingdings"/>
              </a:rPr>
              <a:t>মধ্যে</a:t>
            </a:r>
            <a:r>
              <a:rPr lang="en-US" sz="44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  <a:sym typeface="Wingdings"/>
              </a:rPr>
              <a:t>পার্থক্য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  <a:sym typeface="Wingdings"/>
              </a:rPr>
              <a:t>লিখ</a:t>
            </a:r>
            <a:r>
              <a:rPr lang="en-US" sz="4400" dirty="0" smtClean="0">
                <a:latin typeface="NikoshBAN" pitchFamily="2" charset="0"/>
                <a:cs typeface="NikoshBAN" pitchFamily="2" charset="0"/>
                <a:sym typeface="Wingdings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99872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559" y="1806903"/>
            <a:ext cx="3282121" cy="24615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5641" y="130314"/>
            <a:ext cx="5514159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914400"/>
            <a:ext cx="5371065" cy="402829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3584575" y="1275159"/>
            <a:ext cx="3954405" cy="17495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7086600" y="1275159"/>
            <a:ext cx="452380" cy="12394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215130" y="751939"/>
            <a:ext cx="862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মস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5074384"/>
            <a:ext cx="91244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মসবর্গ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কান্ড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মূলের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পরিবর্তে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রাইজয়েড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স্বভোজী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স্যাঁতসেঁতে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ইট,মাটি,দেয়াল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ওগাছের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বাকলে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জন্মায়।তবে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ভাসমান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জন্মে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যেমন-মস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54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69" y="1143000"/>
            <a:ext cx="5945952" cy="47567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" y="26503"/>
            <a:ext cx="52578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পারছ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8352" y="152400"/>
            <a:ext cx="30456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ফার্ণ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অপুষ্পক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সর্বোন্নত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ফার্ণের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মূল,কান্ড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পাতায়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স্যাঁতসেঁতে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ছায়াযুক্ত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পুরানো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দালানের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প্রাচীরে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প্রচুর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পরিমানে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-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ঢেঁকিশাক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6096000"/>
            <a:ext cx="37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ঢেঁকিশাক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ফার্ণ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বর্গীয়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37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746171"/>
            <a:ext cx="67818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Wingdings"/>
              </a:rPr>
              <a:t></a:t>
            </a:r>
            <a:r>
              <a:rPr lang="en-US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Wingdings"/>
              </a:rPr>
              <a:t></a:t>
            </a:r>
          </a:p>
          <a:p>
            <a:pPr algn="ctr"/>
            <a:endParaRPr lang="en-US" sz="44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  <a:sym typeface="Wingdings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  <a:sym typeface="Wingdings"/>
              </a:rPr>
              <a:t>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sym typeface="Wingdings"/>
              </a:rPr>
              <a:t>মস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sym typeface="Wingdings"/>
              </a:rPr>
              <a:t>বর্গীয়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sym typeface="Wingdings"/>
              </a:rPr>
              <a:t>উদ্ভিদের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sym typeface="Wingdings"/>
              </a:rPr>
              <a:t>বৈশিষ্ট্য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sym typeface="Wingdings"/>
              </a:rPr>
              <a:t>লিখ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Wingdings"/>
              </a:rPr>
              <a:t>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  <a:sym typeface="Wingdings"/>
              </a:rPr>
              <a:t>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sym typeface="Wingdings"/>
              </a:rPr>
              <a:t>মস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sym typeface="Wingdings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sym typeface="Wingdings"/>
              </a:rPr>
              <a:t>ফার্ণ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sym typeface="Wingdings"/>
              </a:rPr>
              <a:t>বর্গীয়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sym typeface="Wingdings"/>
              </a:rPr>
              <a:t>উদ্ভিদের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sym typeface="Wingdings"/>
              </a:rPr>
              <a:t>মধ্যে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sym typeface="Wingdings"/>
              </a:rPr>
              <a:t>কোনটি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sym typeface="Wingdings"/>
              </a:rPr>
              <a:t>উন্নত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Wingdings"/>
              </a:rPr>
              <a:t>  	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sym typeface="Wingdings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sym typeface="Wingdings"/>
              </a:rPr>
              <a:t>কেন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Wingdings"/>
              </a:rPr>
              <a:t>?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09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81000"/>
            <a:ext cx="784860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latin typeface="NikoshBAN" pitchFamily="2" charset="0"/>
              <a:cs typeface="NikoshBAN" pitchFamily="2" charset="0"/>
              <a:sym typeface="Wingdings"/>
            </a:endParaRPr>
          </a:p>
          <a:p>
            <a:pPr algn="ctr"/>
            <a:r>
              <a:rPr lang="en-US" sz="4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"/>
              </a:rPr>
              <a:t></a:t>
            </a:r>
            <a:r>
              <a:rPr lang="en-US" sz="40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"/>
              </a:rPr>
              <a:t></a:t>
            </a:r>
          </a:p>
          <a:p>
            <a:pPr algn="ctr"/>
            <a:endParaRPr lang="en-US" sz="4000" b="1" dirty="0">
              <a:latin typeface="NikoshBAN" pitchFamily="2" charset="0"/>
              <a:cs typeface="NikoshBAN" pitchFamily="2" charset="0"/>
              <a:sym typeface="Wingdings"/>
            </a:endParaRPr>
          </a:p>
          <a:p>
            <a:pPr algn="ctr"/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অপুষ্পক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অপুষ্পক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উদ্ভিদকে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শৈবাল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ছত্রাকের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অপুষ্পক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মসের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20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3675" y="279737"/>
            <a:ext cx="2828925" cy="1015663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কাজঃ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733800"/>
            <a:ext cx="8001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অপুষ্পক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অপুষ্পক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শ্রেণিকরণ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‘ক’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খ’এর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উল্লিখিত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চিত্রগুলোর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উদ্ভদটি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সর্বাপেক্ষা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উত্তরের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পক্ষে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দেখাও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7800"/>
            <a:ext cx="2601951" cy="16001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390256"/>
            <a:ext cx="2590800" cy="1715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399781"/>
            <a:ext cx="2166445" cy="17331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87915" y="30480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(ক)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2925" y="3142856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(খ)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69722" y="3142856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(গ)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06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animBg="1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371600"/>
            <a:ext cx="8305800" cy="230832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সুরমান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আলী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কুলাউড়া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কুলাউড়া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মৌলভবিাজার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800" y="3863876"/>
            <a:ext cx="8305800" cy="23083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৬ষ্ঠ</a:t>
            </a: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602159"/>
            <a:ext cx="8305800" cy="76944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b="1" dirty="0">
              <a:solidFill>
                <a:schemeClr val="accent3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848" y="1371600"/>
            <a:ext cx="1598152" cy="200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71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47170"/>
            <a:ext cx="8153400" cy="6172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792540"/>
            <a:ext cx="594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solidFill>
                <a:schemeClr val="accent4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51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818" y="609600"/>
            <a:ext cx="8543581" cy="58785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</a:t>
            </a:r>
            <a:r>
              <a:rPr lang="en-US" sz="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</a:t>
            </a:r>
            <a:endParaRPr lang="en-US" sz="60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36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অপুষ্পক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অপুষ্পক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সনাক্ত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অপুষ্পক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উদ্ভিদেরর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শ্রেণিকরন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অপুষ্পক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407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7175"/>
            <a:ext cx="4712978" cy="31374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366831"/>
            <a:ext cx="4357283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পারছ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526" y="1527176"/>
            <a:ext cx="4124274" cy="31374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41674" y="4876800"/>
            <a:ext cx="4374559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অপুষ্পক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32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849940"/>
            <a:ext cx="5943600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অপুষ্পক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শ্রেণিকরণ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17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43000"/>
            <a:ext cx="4754963" cy="32766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340" y="152400"/>
            <a:ext cx="5276660" cy="707886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দু’টি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44958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অপুষ্পক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5486400"/>
            <a:ext cx="8384540" cy="95410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স্পোর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রেণুর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প্রজনন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অপুষ্পক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860" y="152400"/>
            <a:ext cx="3357880" cy="46431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72200" y="4862960"/>
            <a:ext cx="2669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সপুষ্পক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94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4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19400" y="1103366"/>
            <a:ext cx="337518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অপুষ্পক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202613" y="1636766"/>
            <a:ext cx="571500" cy="68580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41919" y="2299375"/>
            <a:ext cx="7838661" cy="76200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own Arrow 9"/>
          <p:cNvSpPr/>
          <p:nvPr/>
        </p:nvSpPr>
        <p:spPr>
          <a:xfrm>
            <a:off x="8037096" y="2316868"/>
            <a:ext cx="609600" cy="72390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2994180" y="2375575"/>
            <a:ext cx="609600" cy="64770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5611948" y="2335818"/>
            <a:ext cx="582632" cy="687457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479580" y="2394327"/>
            <a:ext cx="621198" cy="628948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73183" y="3029173"/>
            <a:ext cx="1543416" cy="86470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আদি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455081" y="3017577"/>
            <a:ext cx="1722087" cy="88789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সমাঙ্গঁ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দেহী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096040" y="3040768"/>
            <a:ext cx="1572966" cy="864705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বর্গীয়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569609" y="3017576"/>
            <a:ext cx="1544574" cy="876301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ফার্ণ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বর্গীয়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3011324" y="3905474"/>
            <a:ext cx="592456" cy="565602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1753080" y="4471076"/>
            <a:ext cx="3292801" cy="31474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own Arrow 21"/>
          <p:cNvSpPr/>
          <p:nvPr/>
        </p:nvSpPr>
        <p:spPr>
          <a:xfrm>
            <a:off x="1616599" y="4510004"/>
            <a:ext cx="484632" cy="570671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4624643" y="4505863"/>
            <a:ext cx="556957" cy="581853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066800" y="5080675"/>
            <a:ext cx="1591619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শৈবাল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4177168" y="5080675"/>
            <a:ext cx="1434780" cy="917713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শ</a:t>
            </a:r>
          </a:p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ছত্রাক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0652" y="171111"/>
            <a:ext cx="4975387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ছকটি</a:t>
            </a:r>
            <a:r>
              <a:rPr lang="en-US" sz="4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solidFill>
                <a:schemeClr val="accent4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54712" y="6096000"/>
            <a:ext cx="6082383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অপুষ্পক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শ্রেণিকরণ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56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178546"/>
            <a:ext cx="7848600" cy="3231654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NikoshBAN" pitchFamily="2" charset="0"/>
                <a:cs typeface="NikoshBAN" pitchFamily="2" charset="0"/>
                <a:sym typeface="Wingdings"/>
              </a:rPr>
              <a:t>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  <a:sym typeface="Wingdings"/>
              </a:rPr>
              <a:t>দলী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য়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  <a:sym typeface="Wingdings"/>
              </a:rPr>
              <a:t></a:t>
            </a:r>
            <a:endParaRPr lang="en-US" sz="60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  <a:sym typeface="Wingdings"/>
              </a:rPr>
              <a:t>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sym typeface="Wingdings"/>
              </a:rPr>
              <a:t>অপুষ্পক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sym typeface="Wingdings"/>
              </a:rPr>
              <a:t>উদ্ভিদ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sym typeface="Wingdings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sym typeface="Wingdings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sym typeface="Wingdings"/>
              </a:rPr>
              <a:t>বুঝ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Wingdings"/>
              </a:rPr>
              <a:t>?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  <a:sym typeface="Wingdings"/>
              </a:rPr>
              <a:t></a:t>
            </a:r>
            <a:r>
              <a:rPr lang="en-US" sz="36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  <a:sym typeface="Wingdings"/>
              </a:rPr>
              <a:t>অপুষ্পক</a:t>
            </a:r>
            <a:r>
              <a:rPr lang="en-US" sz="36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sym typeface="Wingdings"/>
              </a:rPr>
              <a:t>উদ্ভিদের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sym typeface="Wingdings"/>
              </a:rPr>
              <a:t>শ্রেণিকরণ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sym typeface="Wingdings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Wingdings"/>
              </a:rPr>
              <a:t>।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43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1" y="130314"/>
            <a:ext cx="8610600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দু’টি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কখনো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দেখেছ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0" b="5217"/>
          <a:stretch/>
        </p:blipFill>
        <p:spPr>
          <a:xfrm>
            <a:off x="396525" y="797953"/>
            <a:ext cx="3337276" cy="30115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84023" y="3919139"/>
            <a:ext cx="1866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ব্যকটেরিয়া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105" y="875453"/>
            <a:ext cx="2808895" cy="28583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28031" y="3814813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4552812"/>
            <a:ext cx="8141122" cy="2315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  <a:sym typeface="Wingdings"/>
              </a:rPr>
              <a:t>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ব্যকটেরিয়া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আদি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  <a:sym typeface="Wingdings"/>
              </a:rPr>
              <a:t>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খালি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চোখে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  <a:sym typeface="Wingdings"/>
              </a:rPr>
              <a:t>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অণুবীক্ষণ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  <a:sym typeface="Wingdings"/>
              </a:rPr>
              <a:t>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পরভোজী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  <a:sym typeface="Wingdings"/>
              </a:rPr>
              <a:t>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42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1259</TotalTime>
  <Words>480</Words>
  <Application>Microsoft Office PowerPoint</Application>
  <PresentationFormat>On-screen Show (4:3)</PresentationFormat>
  <Paragraphs>113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KGHS</cp:lastModifiedBy>
  <cp:revision>193</cp:revision>
  <dcterms:created xsi:type="dcterms:W3CDTF">2006-08-16T00:00:00Z</dcterms:created>
  <dcterms:modified xsi:type="dcterms:W3CDTF">2019-12-02T18:48:26Z</dcterms:modified>
</cp:coreProperties>
</file>