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2" r:id="rId3"/>
    <p:sldId id="257" r:id="rId4"/>
    <p:sldId id="256" r:id="rId5"/>
    <p:sldId id="280" r:id="rId6"/>
    <p:sldId id="281" r:id="rId7"/>
    <p:sldId id="258" r:id="rId8"/>
    <p:sldId id="273" r:id="rId9"/>
    <p:sldId id="259" r:id="rId10"/>
    <p:sldId id="260" r:id="rId11"/>
    <p:sldId id="261" r:id="rId12"/>
    <p:sldId id="279" r:id="rId13"/>
    <p:sldId id="263" r:id="rId14"/>
    <p:sldId id="275" r:id="rId15"/>
    <p:sldId id="276" r:id="rId16"/>
    <p:sldId id="277" r:id="rId17"/>
    <p:sldId id="278" r:id="rId18"/>
    <p:sldId id="284" r:id="rId19"/>
    <p:sldId id="271" r:id="rId20"/>
    <p:sldId id="285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C0D34-06DE-4AB6-9E8F-1B4E3E7F2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7B77E-1340-422C-932F-BD91B0B4C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CF586-680C-4B6D-ACB8-E95267D7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B8A0-C8F8-4014-857D-D79A67B0D6C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AD97F-8CA9-4CA8-8656-EA2BCB94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C1A1A-0D60-427B-A521-4FD5CA10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F3F-7A8F-4604-8310-80BD3F0C0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7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1C93-8C16-4079-B75C-ED4874BED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F58D8-5D17-4262-A25F-77F5AAAD3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724A5-4118-4D01-97F9-E49348C4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B8A0-C8F8-4014-857D-D79A67B0D6C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B898E-287E-4FC0-958A-96D04C76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894A1-5C17-4193-9139-C6B4EE4A5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F3F-7A8F-4604-8310-80BD3F0C0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4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9591DC-DE73-46F2-A6CD-97F0C5267E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983A3-08AA-49F9-A834-3C97FF6DD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84802-356B-491C-8E1C-5AF1B6949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B8A0-C8F8-4014-857D-D79A67B0D6C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2CF2F-E95A-490D-A162-35389518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CB5E-A15F-451B-9037-AA6B1B96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F3F-7A8F-4604-8310-80BD3F0C0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5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4EAA5-38F0-4FEA-8041-514B36567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609D6-E888-48FE-AA65-EE6424B1F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470C1-9A23-48C3-9E6E-4769DB0E1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B8A0-C8F8-4014-857D-D79A67B0D6C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B6971-50F3-41CE-AC30-B1109B8F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3E053-016F-4FF3-954B-BAEB3D881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F3F-7A8F-4604-8310-80BD3F0C0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0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DF294-9509-42DC-9C98-D9B8A724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063D8-12D0-4E93-B9B2-6A2C4C277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23EE1-862B-4109-AC27-BC81D1755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B8A0-C8F8-4014-857D-D79A67B0D6C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733B5-C5BA-4DE9-B2CC-B0D04C228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5A899-4BF4-44FB-BD3B-499EA8D1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F3F-7A8F-4604-8310-80BD3F0C0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6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4CFB-51A7-4FED-814A-7A927D2DD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E6C20-5BF9-4FFA-A917-E1FC0618E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713DC-16B9-4DB9-A66F-B8B8F30EF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06814-C26E-4402-83F4-5CB2D9FE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B8A0-C8F8-4014-857D-D79A67B0D6C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07E5E-115F-47CD-99D2-795143C78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21889-3102-47FD-B18F-4E93AE511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F3F-7A8F-4604-8310-80BD3F0C0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6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9F09-BDE7-49D7-91EB-4D81F62BD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99F77-FA0A-45FB-86DC-63221A44D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5637B-7122-4214-9CDC-3B4D1498B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0D6E3-E7BE-446C-BD7F-8E4214AC6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52AF72-B6EE-4DA8-8D18-A130F26871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0269A-9347-4635-A9BD-483A7083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B8A0-C8F8-4014-857D-D79A67B0D6C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104AB9-70D3-4476-A963-65CF2734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4B7182-EE1B-41A0-855A-9DC1FE51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F3F-7A8F-4604-8310-80BD3F0C0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9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F922E-9EE7-4032-97A5-41D14B7B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47C434-C122-4ED1-A361-31BEB094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B8A0-C8F8-4014-857D-D79A67B0D6C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68097-26B0-4912-9D4E-3FE0F4BEB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69BF48-956D-4FD9-A007-21536982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F3F-7A8F-4604-8310-80BD3F0C0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7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290DD8-4459-474E-858E-12A437A3C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B8A0-C8F8-4014-857D-D79A67B0D6C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1CD54-ABC4-438D-96E9-B698B4D45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773FC-F5E6-4EDE-914D-D9707517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F3F-7A8F-4604-8310-80BD3F0C0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2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D4BCF-C314-4DC4-AEAB-23451858B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F2B69-EB5F-4CEE-A6DD-9B9E8DB1C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48280-E8B1-4532-9D5B-B9BD5A12E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25552-AC15-45E7-BBE0-B9842129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B8A0-C8F8-4014-857D-D79A67B0D6C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468B6-CA27-4AFF-8612-036A5A5B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A114A-C1F5-47BD-8D58-2E284FAB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F3F-7A8F-4604-8310-80BD3F0C0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3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9B439-1869-4EB5-AC1A-D6B6A76EB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4C1849-C763-4E9F-B279-CA3E5631A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79E1A-C8E7-462E-914B-089EE0049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6B59F-D663-4228-8A64-6DEC269A1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B8A0-C8F8-4014-857D-D79A67B0D6C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14FD0-D23F-4ED4-AFB5-3E5802A6E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11D91-CA94-4CD7-81ED-0603D584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F3F-7A8F-4604-8310-80BD3F0C0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3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1BDB7A-A32F-46BC-BF42-7654E7896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6BAC5-0C0B-4AB3-B148-EB900DE64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D94EC-35EA-4AB6-9B47-32244A922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0B8A0-C8F8-4014-857D-D79A67B0D6C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45154-3423-4090-993F-93B0F57CC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1B642-361F-4CEB-8969-59447D156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DF3F-7A8F-4604-8310-80BD3F0C0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2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0.gif"/><Relationship Id="rId7" Type="http://schemas.openxmlformats.org/officeDocument/2006/relationships/image" Target="../media/image2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27.jfif"/><Relationship Id="rId5" Type="http://schemas.openxmlformats.org/officeDocument/2006/relationships/image" Target="../media/image22.jpg"/><Relationship Id="rId10" Type="http://schemas.openxmlformats.org/officeDocument/2006/relationships/image" Target="../media/image26.jfif"/><Relationship Id="rId4" Type="http://schemas.openxmlformats.org/officeDocument/2006/relationships/image" Target="../media/image21.jpg"/><Relationship Id="rId9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8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8249F6-B8E7-4938-B081-A58217BDE276}"/>
              </a:ext>
            </a:extLst>
          </p:cNvPr>
          <p:cNvSpPr txBox="1"/>
          <p:nvPr/>
        </p:nvSpPr>
        <p:spPr>
          <a:xfrm>
            <a:off x="2563186" y="297029"/>
            <a:ext cx="6995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73193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67BE7F-30FD-46BA-813F-6ECD8A3B8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840" y="973747"/>
            <a:ext cx="8302752" cy="4913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216985-76F9-49EB-8953-A971A05A70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94296">
            <a:off x="2988388" y="3842535"/>
            <a:ext cx="1685883" cy="11293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00B6FA-670F-4BBA-838A-D73D129601BD}"/>
              </a:ext>
            </a:extLst>
          </p:cNvPr>
          <p:cNvSpPr/>
          <p:nvPr/>
        </p:nvSpPr>
        <p:spPr>
          <a:xfrm>
            <a:off x="219456" y="243840"/>
            <a:ext cx="11826240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লে বা একই গাছের ভিন্ন দু’টি ফুলের মধ্যে যখন পরাগায়ন ঘটে তখন তাকে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15D9F5B1-AE01-4BBD-A9D4-6A115B687414}"/>
              </a:ext>
            </a:extLst>
          </p:cNvPr>
          <p:cNvSpPr/>
          <p:nvPr/>
        </p:nvSpPr>
        <p:spPr>
          <a:xfrm>
            <a:off x="4959643" y="6085283"/>
            <a:ext cx="2281133" cy="724409"/>
          </a:xfrm>
          <a:prstGeom prst="horizontalScroll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স্ব-পরাগায়ন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1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-0.02222 L 0.12357 -0.09676 L 0.12357 -0.09653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D2C20F-FC9B-4C60-A4AD-D9C244C05B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9568" y="990057"/>
            <a:ext cx="5588049" cy="48778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82718D-FB64-4002-9F23-F9F9E72209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382" y="949891"/>
            <a:ext cx="5588050" cy="48778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C82ABE-E0F6-4E22-8D1B-C2B4B3F3029B}"/>
              </a:ext>
            </a:extLst>
          </p:cNvPr>
          <p:cNvSpPr/>
          <p:nvPr/>
        </p:nvSpPr>
        <p:spPr>
          <a:xfrm>
            <a:off x="154382" y="178670"/>
            <a:ext cx="1192788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Scroll: Horizontal 10">
            <a:extLst>
              <a:ext uri="{FF2B5EF4-FFF2-40B4-BE49-F238E27FC236}">
                <a16:creationId xmlns:a16="http://schemas.microsoft.com/office/drawing/2014/main" id="{9A672775-8145-431F-A37C-49EE7844C344}"/>
              </a:ext>
            </a:extLst>
          </p:cNvPr>
          <p:cNvSpPr/>
          <p:nvPr/>
        </p:nvSpPr>
        <p:spPr>
          <a:xfrm>
            <a:off x="4959643" y="6085283"/>
            <a:ext cx="2281133" cy="724409"/>
          </a:xfrm>
          <a:prstGeom prst="horizontalScroll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পর-পরাগায়ন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2ECD3C-746C-4E1D-AB88-F16C50E31D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18737">
            <a:off x="3615400" y="3343262"/>
            <a:ext cx="1224648" cy="82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2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 -0.01041 L 0.25326 0.01273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16DE5A-8BF2-4410-AD5D-1FF3957A7CC2}"/>
              </a:ext>
            </a:extLst>
          </p:cNvPr>
          <p:cNvSpPr txBox="1"/>
          <p:nvPr/>
        </p:nvSpPr>
        <p:spPr>
          <a:xfrm>
            <a:off x="4937761" y="587829"/>
            <a:ext cx="2304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EAA580-34FC-4957-B082-6659FFFA5592}"/>
              </a:ext>
            </a:extLst>
          </p:cNvPr>
          <p:cNvSpPr txBox="1"/>
          <p:nvPr/>
        </p:nvSpPr>
        <p:spPr>
          <a:xfrm>
            <a:off x="2426620" y="1656915"/>
            <a:ext cx="742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স্ব-পরাগায়ন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পর-পরাগায়নের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621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8C9C91-D66C-438A-8C89-0326BDA01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484" y="981609"/>
            <a:ext cx="8091620" cy="5069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D7EB7-A731-4EA9-9BDA-298DE1E825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497" y="3092995"/>
            <a:ext cx="1502891" cy="2276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D04973-A3B7-4860-8E97-40F4F030FE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017" y="3092994"/>
            <a:ext cx="1502891" cy="2276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B5DFA2-B528-481C-B657-160A2642ED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40348" y="3092994"/>
            <a:ext cx="1135906" cy="2276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A2C9EB-69E9-4FF2-8CED-9272754F4D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014" y="3043378"/>
            <a:ext cx="1502891" cy="2276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D45811-3806-45D9-8D2D-625F0A1890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941" y="3043377"/>
            <a:ext cx="1502891" cy="2276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9EEC9E-1E1E-4D4F-BD55-34DF3A701B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04865" y="3043377"/>
            <a:ext cx="1135906" cy="22764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D9BCFD-0953-465E-BA0B-468E412C38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514" y="3383620"/>
            <a:ext cx="1502891" cy="22764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4DD092-03EB-4651-8587-DD12F89907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034" y="3383619"/>
            <a:ext cx="1502891" cy="22764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774422-53D8-4C4F-A334-F95E3E8093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87365" y="3383619"/>
            <a:ext cx="1135906" cy="22764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5DF921-C63F-4B86-8A38-2278901733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031" y="3323370"/>
            <a:ext cx="1502891" cy="22764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1CE9CE-EFC7-4004-8BF5-8CC19BD107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958" y="3334002"/>
            <a:ext cx="1502891" cy="22764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207638-0CB6-4C25-B6A4-C94B90C540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51882" y="3334002"/>
            <a:ext cx="1135906" cy="2276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480B5D-AB10-447D-982E-0DBEB463B5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971" y="3245395"/>
            <a:ext cx="1502891" cy="2276475"/>
          </a:xfrm>
          <a:prstGeom prst="rect">
            <a:avLst/>
          </a:prstGeom>
        </p:spPr>
      </p:pic>
      <p:sp>
        <p:nvSpPr>
          <p:cNvPr id="12" name="Scroll: Horizontal 11">
            <a:extLst>
              <a:ext uri="{FF2B5EF4-FFF2-40B4-BE49-F238E27FC236}">
                <a16:creationId xmlns:a16="http://schemas.microsoft.com/office/drawing/2014/main" id="{2D7A61CB-E6B7-4C7E-8E7B-7F246DAF1F6A}"/>
              </a:ext>
            </a:extLst>
          </p:cNvPr>
          <p:cNvSpPr/>
          <p:nvPr/>
        </p:nvSpPr>
        <p:spPr>
          <a:xfrm>
            <a:off x="4541432" y="51808"/>
            <a:ext cx="3143164" cy="724409"/>
          </a:xfrm>
          <a:prstGeom prst="horizontalScroll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7039AE6-C82C-45BC-B1EC-0038228837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27192" y="3360672"/>
            <a:ext cx="1135906" cy="2276475"/>
          </a:xfrm>
          <a:prstGeom prst="rect">
            <a:avLst/>
          </a:prstGeom>
        </p:spPr>
      </p:pic>
      <p:sp>
        <p:nvSpPr>
          <p:cNvPr id="26" name="Scroll: Horizontal 25">
            <a:extLst>
              <a:ext uri="{FF2B5EF4-FFF2-40B4-BE49-F238E27FC236}">
                <a16:creationId xmlns:a16="http://schemas.microsoft.com/office/drawing/2014/main" id="{5F097F00-64E7-4739-82EF-6965B56B060F}"/>
              </a:ext>
            </a:extLst>
          </p:cNvPr>
          <p:cNvSpPr/>
          <p:nvPr/>
        </p:nvSpPr>
        <p:spPr>
          <a:xfrm>
            <a:off x="4959643" y="6085283"/>
            <a:ext cx="2281133" cy="724409"/>
          </a:xfrm>
          <a:prstGeom prst="horizontalScroll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88BDB70-10C8-45E4-9BA2-D1087892E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196" y="981609"/>
            <a:ext cx="8066908" cy="5069539"/>
          </a:xfrm>
          <a:prstGeom prst="rect">
            <a:avLst/>
          </a:prstGeom>
        </p:spPr>
      </p:pic>
      <p:sp>
        <p:nvSpPr>
          <p:cNvPr id="32" name="Scroll: Horizontal 31">
            <a:extLst>
              <a:ext uri="{FF2B5EF4-FFF2-40B4-BE49-F238E27FC236}">
                <a16:creationId xmlns:a16="http://schemas.microsoft.com/office/drawing/2014/main" id="{57DDA939-993D-4A47-9DAC-03E71F87F553}"/>
              </a:ext>
            </a:extLst>
          </p:cNvPr>
          <p:cNvSpPr/>
          <p:nvPr/>
        </p:nvSpPr>
        <p:spPr>
          <a:xfrm>
            <a:off x="5058255" y="6103213"/>
            <a:ext cx="2281133" cy="724409"/>
          </a:xfrm>
          <a:prstGeom prst="horizontalScroll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Scroll: Horizontal 32">
            <a:extLst>
              <a:ext uri="{FF2B5EF4-FFF2-40B4-BE49-F238E27FC236}">
                <a16:creationId xmlns:a16="http://schemas.microsoft.com/office/drawing/2014/main" id="{2B00BF85-3094-48FA-B767-A698A6BFA7C3}"/>
              </a:ext>
            </a:extLst>
          </p:cNvPr>
          <p:cNvSpPr/>
          <p:nvPr/>
        </p:nvSpPr>
        <p:spPr>
          <a:xfrm>
            <a:off x="5077273" y="6084713"/>
            <a:ext cx="2045873" cy="711532"/>
          </a:xfrm>
          <a:prstGeom prst="horizontalScroll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কীট-পতঙ্গ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5C96753-439F-4655-9C76-44331B037D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483" y="981609"/>
            <a:ext cx="8091621" cy="506953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65D487D-A006-4A09-A445-1529EDD517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983" y="1344470"/>
            <a:ext cx="1986827" cy="208453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2D9EC4E-78DF-4E03-9712-737634D4A2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191" y="981609"/>
            <a:ext cx="8149613" cy="509983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F765F4D-7724-4B31-B326-5D209A795D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5082">
            <a:off x="7987691" y="3008898"/>
            <a:ext cx="1766188" cy="1378628"/>
          </a:xfrm>
          <a:prstGeom prst="rect">
            <a:avLst/>
          </a:prstGeom>
        </p:spPr>
      </p:pic>
      <p:sp>
        <p:nvSpPr>
          <p:cNvPr id="38" name="Scroll: Horizontal 37">
            <a:extLst>
              <a:ext uri="{FF2B5EF4-FFF2-40B4-BE49-F238E27FC236}">
                <a16:creationId xmlns:a16="http://schemas.microsoft.com/office/drawing/2014/main" id="{82CC9D1A-7818-4122-A4F8-620F326FC849}"/>
              </a:ext>
            </a:extLst>
          </p:cNvPr>
          <p:cNvSpPr/>
          <p:nvPr/>
        </p:nvSpPr>
        <p:spPr>
          <a:xfrm>
            <a:off x="5091037" y="6121303"/>
            <a:ext cx="2226224" cy="733213"/>
          </a:xfrm>
          <a:prstGeom prst="horizontalScroll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3A6F3D7-9EFD-4617-8B7F-E941732B79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483" y="887481"/>
            <a:ext cx="8199450" cy="5161944"/>
          </a:xfrm>
          <a:prstGeom prst="rect">
            <a:avLst/>
          </a:prstGeom>
        </p:spPr>
      </p:pic>
      <p:sp>
        <p:nvSpPr>
          <p:cNvPr id="40" name="Scroll: Horizontal 39">
            <a:extLst>
              <a:ext uri="{FF2B5EF4-FFF2-40B4-BE49-F238E27FC236}">
                <a16:creationId xmlns:a16="http://schemas.microsoft.com/office/drawing/2014/main" id="{ABA7074D-8DDA-4D47-8940-1984F0A071AA}"/>
              </a:ext>
            </a:extLst>
          </p:cNvPr>
          <p:cNvSpPr/>
          <p:nvPr/>
        </p:nvSpPr>
        <p:spPr>
          <a:xfrm>
            <a:off x="5039007" y="6095441"/>
            <a:ext cx="2354170" cy="785969"/>
          </a:xfrm>
          <a:prstGeom prst="horizontalScroll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বাদুড়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51328E9-3793-4E1D-8987-8B241CD0E6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962" y="841889"/>
            <a:ext cx="8224742" cy="5281005"/>
          </a:xfrm>
          <a:prstGeom prst="rect">
            <a:avLst/>
          </a:prstGeom>
        </p:spPr>
      </p:pic>
      <p:sp>
        <p:nvSpPr>
          <p:cNvPr id="42" name="Scroll: Horizontal 41">
            <a:extLst>
              <a:ext uri="{FF2B5EF4-FFF2-40B4-BE49-F238E27FC236}">
                <a16:creationId xmlns:a16="http://schemas.microsoft.com/office/drawing/2014/main" id="{46A938EC-0BD7-4BE5-91AE-0D41A401E715}"/>
              </a:ext>
            </a:extLst>
          </p:cNvPr>
          <p:cNvSpPr/>
          <p:nvPr/>
        </p:nvSpPr>
        <p:spPr>
          <a:xfrm>
            <a:off x="5071706" y="6135429"/>
            <a:ext cx="2200804" cy="745981"/>
          </a:xfrm>
          <a:prstGeom prst="horizontalScroll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শামুক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326F5B7-7C91-4518-BE1F-F7EA710DD5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789" y="776555"/>
            <a:ext cx="8162421" cy="5358874"/>
          </a:xfrm>
          <a:prstGeom prst="rect">
            <a:avLst/>
          </a:prstGeom>
        </p:spPr>
      </p:pic>
      <p:sp>
        <p:nvSpPr>
          <p:cNvPr id="46" name="Scroll: Horizontal 45">
            <a:extLst>
              <a:ext uri="{FF2B5EF4-FFF2-40B4-BE49-F238E27FC236}">
                <a16:creationId xmlns:a16="http://schemas.microsoft.com/office/drawing/2014/main" id="{59A3ACC7-FA02-42AE-8C0D-EC1FF0385C28}"/>
              </a:ext>
            </a:extLst>
          </p:cNvPr>
          <p:cNvSpPr/>
          <p:nvPr/>
        </p:nvSpPr>
        <p:spPr>
          <a:xfrm>
            <a:off x="5125491" y="6103213"/>
            <a:ext cx="2281133" cy="724409"/>
          </a:xfrm>
          <a:prstGeom prst="horizontalScroll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33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18386 0.2048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3026 -0.245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33" grpId="0" animBg="1"/>
      <p:bldP spid="38" grpId="0" animBg="1"/>
      <p:bldP spid="40" grpId="0" animBg="1"/>
      <p:bldP spid="42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960C26-6FFE-4EA6-8C95-DD6CA430E4C5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30" y="859162"/>
            <a:ext cx="3841242" cy="28959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FF111F-C6F2-4AF4-91C3-AB45221C0558}"/>
              </a:ext>
            </a:extLst>
          </p:cNvPr>
          <p:cNvSpPr/>
          <p:nvPr/>
        </p:nvSpPr>
        <p:spPr>
          <a:xfrm>
            <a:off x="4886579" y="3591533"/>
            <a:ext cx="2165978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পতঙ্গপরাগী</a:t>
            </a:r>
            <a:endParaRPr lang="en-US" sz="4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2B97A-E037-4493-9376-150ACDF5E7C4}"/>
              </a:ext>
            </a:extLst>
          </p:cNvPr>
          <p:cNvSpPr/>
          <p:nvPr/>
        </p:nvSpPr>
        <p:spPr>
          <a:xfrm>
            <a:off x="615944" y="4398155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পতঙ্গপরাগী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*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রঙ্গীন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*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মধুগ্রন্হিযুক্ত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21CF5A-BFA5-40DA-A4FA-368CED5B7A06}"/>
              </a:ext>
            </a:extLst>
          </p:cNvPr>
          <p:cNvSpPr/>
          <p:nvPr/>
        </p:nvSpPr>
        <p:spPr>
          <a:xfrm>
            <a:off x="332232" y="91906"/>
            <a:ext cx="11555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অভিযোজন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8ABDC1-40CB-47B7-A4E2-DA0B77E50F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531" y="906208"/>
            <a:ext cx="3845050" cy="2848928"/>
          </a:xfrm>
          <a:prstGeom prst="rect">
            <a:avLst/>
          </a:prstGeom>
        </p:spPr>
      </p:pic>
      <p:sp>
        <p:nvSpPr>
          <p:cNvPr id="12" name="Scroll: Vertical 11">
            <a:extLst>
              <a:ext uri="{FF2B5EF4-FFF2-40B4-BE49-F238E27FC236}">
                <a16:creationId xmlns:a16="http://schemas.microsoft.com/office/drawing/2014/main" id="{05292B32-593C-4F41-B067-08B25E64FF09}"/>
              </a:ext>
            </a:extLst>
          </p:cNvPr>
          <p:cNvSpPr/>
          <p:nvPr/>
        </p:nvSpPr>
        <p:spPr>
          <a:xfrm>
            <a:off x="5071731" y="991272"/>
            <a:ext cx="2137145" cy="2466585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অভিযোজন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2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4C6E736-48D8-4AE2-A862-F33EB20D8C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2790" y="128482"/>
            <a:ext cx="1365224" cy="38746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29E8E3-6556-4B11-A18C-F9258858C67A}"/>
              </a:ext>
            </a:extLst>
          </p:cNvPr>
          <p:cNvSpPr/>
          <p:nvPr/>
        </p:nvSpPr>
        <p:spPr>
          <a:xfrm>
            <a:off x="5191629" y="3765467"/>
            <a:ext cx="1821331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বায়ুপরাগী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8B0499-A332-4685-BE64-954E71253E86}"/>
              </a:ext>
            </a:extLst>
          </p:cNvPr>
          <p:cNvSpPr/>
          <p:nvPr/>
        </p:nvSpPr>
        <p:spPr>
          <a:xfrm>
            <a:off x="593665" y="4486356"/>
            <a:ext cx="66185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বায়ুপরাগী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*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গর্ভমুন্ড পালকের ন্যায়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পরাগরেনু হালকা অসংখ্য ও আকারে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ফুল বর্ণ, গন্ধ ও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মধুগ্রন্থি হীন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7C0D13-37E7-42CC-B656-F80573E93C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218" y="109728"/>
            <a:ext cx="1365224" cy="3874670"/>
          </a:xfrm>
          <a:prstGeom prst="rect">
            <a:avLst/>
          </a:prstGeom>
        </p:spPr>
      </p:pic>
      <p:sp>
        <p:nvSpPr>
          <p:cNvPr id="11" name="Scroll: Vertical 10">
            <a:extLst>
              <a:ext uri="{FF2B5EF4-FFF2-40B4-BE49-F238E27FC236}">
                <a16:creationId xmlns:a16="http://schemas.microsoft.com/office/drawing/2014/main" id="{053C9CCB-3C32-4BD8-8398-DAE9A57377B6}"/>
              </a:ext>
            </a:extLst>
          </p:cNvPr>
          <p:cNvSpPr/>
          <p:nvPr/>
        </p:nvSpPr>
        <p:spPr>
          <a:xfrm>
            <a:off x="5029201" y="1020727"/>
            <a:ext cx="2137145" cy="2490292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অভিযোজন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22DF70-D630-40C4-ADA0-C74BBF7CB0F2}"/>
              </a:ext>
            </a:extLst>
          </p:cNvPr>
          <p:cNvSpPr/>
          <p:nvPr/>
        </p:nvSpPr>
        <p:spPr>
          <a:xfrm>
            <a:off x="332232" y="91906"/>
            <a:ext cx="11555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অভিযোজন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8A7EEE-0B3E-457F-9D7A-CDBC08D611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5766" y="134191"/>
            <a:ext cx="1365224" cy="38746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B482B2-3B64-4D52-A40B-CE3CD4C78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232" y="830143"/>
            <a:ext cx="4411218" cy="29353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760940-9732-4038-8D1C-125157626A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534" y="91906"/>
            <a:ext cx="1365224" cy="387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64E69E89-BB0C-4791-A24A-E6ED46FE7D7F}"/>
              </a:ext>
            </a:extLst>
          </p:cNvPr>
          <p:cNvSpPr/>
          <p:nvPr/>
        </p:nvSpPr>
        <p:spPr>
          <a:xfrm>
            <a:off x="5082357" y="3629660"/>
            <a:ext cx="2015842" cy="631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পানিপরাগী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E3972-AC45-4E22-BC97-F4F5CA2E9A2E}"/>
              </a:ext>
            </a:extLst>
          </p:cNvPr>
          <p:cNvSpPr/>
          <p:nvPr/>
        </p:nvSpPr>
        <p:spPr>
          <a:xfrm>
            <a:off x="643093" y="4183691"/>
            <a:ext cx="6916654" cy="261610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পানিপরাগী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সুগন্ধ নেই,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পানিতে ভাসতে পরে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আকারে ক্ষুদ্র ও হালকা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পরিনত পুংফুল বৃন্তথেকে খুলে পানিতে ভাসতে থাকে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2E8E3-1D7C-414D-A609-6118335301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22" y="667890"/>
            <a:ext cx="4300021" cy="2812662"/>
          </a:xfrm>
          <a:prstGeom prst="rect">
            <a:avLst/>
          </a:prstGeom>
        </p:spPr>
      </p:pic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6ED8E6D2-0C5D-4451-A392-4DE8A98ECCEC}"/>
              </a:ext>
            </a:extLst>
          </p:cNvPr>
          <p:cNvSpPr/>
          <p:nvPr/>
        </p:nvSpPr>
        <p:spPr>
          <a:xfrm>
            <a:off x="5029201" y="874280"/>
            <a:ext cx="2137145" cy="2490292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অভিযোজন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BFF1E5-7036-421E-B9B2-0265513A63D5}"/>
              </a:ext>
            </a:extLst>
          </p:cNvPr>
          <p:cNvSpPr/>
          <p:nvPr/>
        </p:nvSpPr>
        <p:spPr>
          <a:xfrm>
            <a:off x="332232" y="91906"/>
            <a:ext cx="11555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অভিযোজন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39BF96-0F2F-4C74-BEA7-051CFA6AF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" y="667890"/>
            <a:ext cx="4263447" cy="276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6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5BA720-9EAC-4BC0-8EFB-FFE10769F70A}"/>
              </a:ext>
            </a:extLst>
          </p:cNvPr>
          <p:cNvSpPr/>
          <p:nvPr/>
        </p:nvSpPr>
        <p:spPr>
          <a:xfrm>
            <a:off x="5055740" y="3610777"/>
            <a:ext cx="208262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পরাগী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9DDA21-2064-4F71-B0E3-DC9FC878563A}"/>
              </a:ext>
            </a:extLst>
          </p:cNvPr>
          <p:cNvSpPr/>
          <p:nvPr/>
        </p:nvSpPr>
        <p:spPr>
          <a:xfrm>
            <a:off x="165025" y="4422085"/>
            <a:ext cx="605502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পরাগী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গুলো মোটামুটি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হয়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আকর্ষণীয়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গন্ধ থাকতে পারে বা নাও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থাকতে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1C9BE2-ABE9-46E8-B4FA-03C01568F5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728060"/>
            <a:ext cx="4169664" cy="2690037"/>
          </a:xfrm>
          <a:prstGeom prst="rect">
            <a:avLst/>
          </a:prstGeom>
        </p:spPr>
      </p:pic>
      <p:sp>
        <p:nvSpPr>
          <p:cNvPr id="11" name="Scroll: Vertical 10">
            <a:extLst>
              <a:ext uri="{FF2B5EF4-FFF2-40B4-BE49-F238E27FC236}">
                <a16:creationId xmlns:a16="http://schemas.microsoft.com/office/drawing/2014/main" id="{7414910B-919A-4675-8DF8-0B7E9FB8FAE6}"/>
              </a:ext>
            </a:extLst>
          </p:cNvPr>
          <p:cNvSpPr/>
          <p:nvPr/>
        </p:nvSpPr>
        <p:spPr>
          <a:xfrm>
            <a:off x="5007935" y="883070"/>
            <a:ext cx="2137145" cy="2490292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অভিযোজন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3926A1-FA3A-4685-B769-95ACDD0A8827}"/>
              </a:ext>
            </a:extLst>
          </p:cNvPr>
          <p:cNvSpPr/>
          <p:nvPr/>
        </p:nvSpPr>
        <p:spPr>
          <a:xfrm>
            <a:off x="332232" y="91906"/>
            <a:ext cx="11555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অভিযোজন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0D5C2D-15D4-45CB-A907-156C47DAA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6" y="728059"/>
            <a:ext cx="4169664" cy="288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7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F66498-56D4-4CE0-9BEC-C7B2AFA9FBA8}"/>
              </a:ext>
            </a:extLst>
          </p:cNvPr>
          <p:cNvSpPr txBox="1"/>
          <p:nvPr/>
        </p:nvSpPr>
        <p:spPr>
          <a:xfrm>
            <a:off x="4937761" y="587829"/>
            <a:ext cx="2304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0E7515-8EDA-4780-9997-6045AE755A20}"/>
              </a:ext>
            </a:extLst>
          </p:cNvPr>
          <p:cNvSpPr txBox="1"/>
          <p:nvPr/>
        </p:nvSpPr>
        <p:spPr>
          <a:xfrm>
            <a:off x="3158140" y="1888563"/>
            <a:ext cx="5961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6139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FE0050-1192-4DE0-ADFF-EBFD3A587391}"/>
              </a:ext>
            </a:extLst>
          </p:cNvPr>
          <p:cNvSpPr txBox="1"/>
          <p:nvPr/>
        </p:nvSpPr>
        <p:spPr>
          <a:xfrm>
            <a:off x="5157042" y="109138"/>
            <a:ext cx="1854049" cy="70788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C9CDE9-2282-4065-BD4F-7B03B046C674}"/>
              </a:ext>
            </a:extLst>
          </p:cNvPr>
          <p:cNvSpPr txBox="1"/>
          <p:nvPr/>
        </p:nvSpPr>
        <p:spPr>
          <a:xfrm>
            <a:off x="699049" y="1024212"/>
            <a:ext cx="4160520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4F2241-BC9F-4B5E-BCD6-E1364C4F552E}"/>
              </a:ext>
            </a:extLst>
          </p:cNvPr>
          <p:cNvSpPr txBox="1"/>
          <p:nvPr/>
        </p:nvSpPr>
        <p:spPr>
          <a:xfrm>
            <a:off x="1040130" y="1699302"/>
            <a:ext cx="1560195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এক</a:t>
            </a:r>
            <a:endParaRPr lang="en-US" sz="31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A71BF3-78D1-4337-9892-954D0301D4EC}"/>
              </a:ext>
            </a:extLst>
          </p:cNvPr>
          <p:cNvSpPr txBox="1"/>
          <p:nvPr/>
        </p:nvSpPr>
        <p:spPr>
          <a:xfrm>
            <a:off x="3216609" y="1739624"/>
            <a:ext cx="1708785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দুই</a:t>
            </a:r>
            <a:endParaRPr lang="en-US" sz="31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5C4B84-4EA8-4A0E-AD37-D3B457B3201A}"/>
              </a:ext>
            </a:extLst>
          </p:cNvPr>
          <p:cNvSpPr txBox="1"/>
          <p:nvPr/>
        </p:nvSpPr>
        <p:spPr>
          <a:xfrm>
            <a:off x="5437182" y="1690117"/>
            <a:ext cx="1330556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তিন</a:t>
            </a:r>
            <a:endParaRPr lang="en-US" sz="31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097AA1-48A5-4579-9492-9A549BF92FAD}"/>
              </a:ext>
            </a:extLst>
          </p:cNvPr>
          <p:cNvSpPr txBox="1"/>
          <p:nvPr/>
        </p:nvSpPr>
        <p:spPr>
          <a:xfrm>
            <a:off x="7838122" y="1683087"/>
            <a:ext cx="1114425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12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A310B7-4DCF-46C9-903E-6C9AAA5487BF}"/>
              </a:ext>
            </a:extLst>
          </p:cNvPr>
          <p:cNvSpPr txBox="1"/>
          <p:nvPr/>
        </p:nvSpPr>
        <p:spPr>
          <a:xfrm>
            <a:off x="630660" y="2380106"/>
            <a:ext cx="7366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পর-পরাগায়ন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E33F26-B470-4666-AF92-F682C003217E}"/>
              </a:ext>
            </a:extLst>
          </p:cNvPr>
          <p:cNvSpPr txBox="1"/>
          <p:nvPr/>
        </p:nvSpPr>
        <p:spPr>
          <a:xfrm>
            <a:off x="1040130" y="2988264"/>
            <a:ext cx="2044800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সরিষা</a:t>
            </a:r>
            <a:r>
              <a:rPr lang="en-US" sz="312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B889B4-C793-428A-80DD-43352EE42612}"/>
              </a:ext>
            </a:extLst>
          </p:cNvPr>
          <p:cNvSpPr txBox="1"/>
          <p:nvPr/>
        </p:nvSpPr>
        <p:spPr>
          <a:xfrm>
            <a:off x="3268980" y="2929609"/>
            <a:ext cx="1864129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ধুতুরা</a:t>
            </a:r>
            <a:r>
              <a:rPr lang="en-US" sz="312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E15636-EA5C-46D8-9EC8-FC1460B37BCF}"/>
              </a:ext>
            </a:extLst>
          </p:cNvPr>
          <p:cNvSpPr txBox="1"/>
          <p:nvPr/>
        </p:nvSpPr>
        <p:spPr>
          <a:xfrm>
            <a:off x="5465007" y="2942036"/>
            <a:ext cx="1560195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কুমড়া</a:t>
            </a:r>
            <a:r>
              <a:rPr lang="en-US" sz="312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B40BDF-CF38-4718-92BD-553D9F704BD8}"/>
              </a:ext>
            </a:extLst>
          </p:cNvPr>
          <p:cNvSpPr txBox="1"/>
          <p:nvPr/>
        </p:nvSpPr>
        <p:spPr>
          <a:xfrm flipH="1">
            <a:off x="7848290" y="2882141"/>
            <a:ext cx="1381211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পেঁপে</a:t>
            </a:r>
            <a:r>
              <a:rPr lang="en-US" sz="312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6CF06-25BB-496D-AAF0-7D71E151D1AC}"/>
              </a:ext>
            </a:extLst>
          </p:cNvPr>
          <p:cNvSpPr txBox="1"/>
          <p:nvPr/>
        </p:nvSpPr>
        <p:spPr>
          <a:xfrm>
            <a:off x="482918" y="3632086"/>
            <a:ext cx="6612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পতঙ্গপরাগী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অভিযোজন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15C0BF-5FAD-46F0-931F-972A0DBB13D8}"/>
              </a:ext>
            </a:extLst>
          </p:cNvPr>
          <p:cNvSpPr txBox="1"/>
          <p:nvPr/>
        </p:nvSpPr>
        <p:spPr>
          <a:xfrm>
            <a:off x="1086562" y="4220786"/>
            <a:ext cx="1708785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(i)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ধান</a:t>
            </a:r>
            <a:endParaRPr lang="en-US" sz="31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16E6F6-4AB6-426E-AECB-4E768C5A315C}"/>
              </a:ext>
            </a:extLst>
          </p:cNvPr>
          <p:cNvSpPr txBox="1"/>
          <p:nvPr/>
        </p:nvSpPr>
        <p:spPr>
          <a:xfrm>
            <a:off x="4610614" y="4183991"/>
            <a:ext cx="2414588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(ii)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কুমড়া</a:t>
            </a:r>
            <a:endParaRPr lang="en-US" sz="31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F13CC0-9F27-4213-B804-395032272EAB}"/>
              </a:ext>
            </a:extLst>
          </p:cNvPr>
          <p:cNvSpPr txBox="1"/>
          <p:nvPr/>
        </p:nvSpPr>
        <p:spPr>
          <a:xfrm>
            <a:off x="7848290" y="4200655"/>
            <a:ext cx="2005965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(iii)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সরিষা</a:t>
            </a:r>
            <a:r>
              <a:rPr lang="en-US" sz="312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739B32-D7CB-4C0C-B77D-F5EB9483E839}"/>
              </a:ext>
            </a:extLst>
          </p:cNvPr>
          <p:cNvSpPr txBox="1"/>
          <p:nvPr/>
        </p:nvSpPr>
        <p:spPr>
          <a:xfrm>
            <a:off x="1127934" y="4737682"/>
            <a:ext cx="4005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7C5B4E-1021-4693-8228-F9BE691BCBA3}"/>
              </a:ext>
            </a:extLst>
          </p:cNvPr>
          <p:cNvSpPr txBox="1"/>
          <p:nvPr/>
        </p:nvSpPr>
        <p:spPr>
          <a:xfrm>
            <a:off x="869586" y="5538542"/>
            <a:ext cx="1875106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(ক) I ও iii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E6CA3A-8B9F-4E61-96F5-02E2D56D9926}"/>
              </a:ext>
            </a:extLst>
          </p:cNvPr>
          <p:cNvSpPr txBox="1"/>
          <p:nvPr/>
        </p:nvSpPr>
        <p:spPr>
          <a:xfrm>
            <a:off x="3344963" y="5479790"/>
            <a:ext cx="201142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(খ)  ii ও iii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D8FF6C-0DCC-4EBA-844A-B6885F3BB5D7}"/>
              </a:ext>
            </a:extLst>
          </p:cNvPr>
          <p:cNvSpPr txBox="1"/>
          <p:nvPr/>
        </p:nvSpPr>
        <p:spPr>
          <a:xfrm>
            <a:off x="5484745" y="5453999"/>
            <a:ext cx="1485900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(গ) i ও ii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1F5BF7-E2E6-454E-A070-B9F41C82B5EC}"/>
              </a:ext>
            </a:extLst>
          </p:cNvPr>
          <p:cNvSpPr txBox="1"/>
          <p:nvPr/>
        </p:nvSpPr>
        <p:spPr>
          <a:xfrm>
            <a:off x="7914038" y="5453999"/>
            <a:ext cx="2331005" cy="51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30" dirty="0">
                <a:latin typeface="NikoshBAN" pitchFamily="2" charset="0"/>
                <a:cs typeface="NikoshBAN" pitchFamily="2" charset="0"/>
              </a:rPr>
              <a:t>(ঘ</a:t>
            </a:r>
            <a:r>
              <a:rPr lang="en-US" sz="2730" dirty="0"/>
              <a:t>) i, ii ও  iii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38D511B-F46E-4625-9F4D-E8A0BE33C0EC}"/>
              </a:ext>
            </a:extLst>
          </p:cNvPr>
          <p:cNvSpPr/>
          <p:nvPr/>
        </p:nvSpPr>
        <p:spPr>
          <a:xfrm>
            <a:off x="3167848" y="1436210"/>
            <a:ext cx="546328" cy="386590"/>
          </a:xfrm>
          <a:custGeom>
            <a:avLst/>
            <a:gdLst>
              <a:gd name="connsiteX0" fmla="*/ 0 w 829056"/>
              <a:gd name="connsiteY0" fmla="*/ 402336 h 697486"/>
              <a:gd name="connsiteX1" fmla="*/ 316992 w 829056"/>
              <a:gd name="connsiteY1" fmla="*/ 682752 h 697486"/>
              <a:gd name="connsiteX2" fmla="*/ 829056 w 829056"/>
              <a:gd name="connsiteY2" fmla="*/ 0 h 69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9056" h="697486">
                <a:moveTo>
                  <a:pt x="0" y="402336"/>
                </a:moveTo>
                <a:cubicBezTo>
                  <a:pt x="89408" y="576072"/>
                  <a:pt x="178816" y="749808"/>
                  <a:pt x="316992" y="682752"/>
                </a:cubicBezTo>
                <a:cubicBezTo>
                  <a:pt x="455168" y="615696"/>
                  <a:pt x="642112" y="307848"/>
                  <a:pt x="829056" y="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FCBF55-2EEF-4377-A584-DE5F7162C901}"/>
              </a:ext>
            </a:extLst>
          </p:cNvPr>
          <p:cNvSpPr/>
          <p:nvPr/>
        </p:nvSpPr>
        <p:spPr>
          <a:xfrm>
            <a:off x="7811608" y="2584047"/>
            <a:ext cx="546328" cy="386590"/>
          </a:xfrm>
          <a:custGeom>
            <a:avLst/>
            <a:gdLst>
              <a:gd name="connsiteX0" fmla="*/ 0 w 829056"/>
              <a:gd name="connsiteY0" fmla="*/ 402336 h 697486"/>
              <a:gd name="connsiteX1" fmla="*/ 316992 w 829056"/>
              <a:gd name="connsiteY1" fmla="*/ 682752 h 697486"/>
              <a:gd name="connsiteX2" fmla="*/ 829056 w 829056"/>
              <a:gd name="connsiteY2" fmla="*/ 0 h 69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9056" h="697486">
                <a:moveTo>
                  <a:pt x="0" y="402336"/>
                </a:moveTo>
                <a:cubicBezTo>
                  <a:pt x="89408" y="576072"/>
                  <a:pt x="178816" y="749808"/>
                  <a:pt x="316992" y="682752"/>
                </a:cubicBezTo>
                <a:cubicBezTo>
                  <a:pt x="455168" y="615696"/>
                  <a:pt x="642112" y="307848"/>
                  <a:pt x="829056" y="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A4C849F-316D-4726-9B8F-0C99FDFE8D68}"/>
              </a:ext>
            </a:extLst>
          </p:cNvPr>
          <p:cNvSpPr/>
          <p:nvPr/>
        </p:nvSpPr>
        <p:spPr>
          <a:xfrm>
            <a:off x="3300149" y="5190586"/>
            <a:ext cx="546328" cy="386590"/>
          </a:xfrm>
          <a:custGeom>
            <a:avLst/>
            <a:gdLst>
              <a:gd name="connsiteX0" fmla="*/ 0 w 829056"/>
              <a:gd name="connsiteY0" fmla="*/ 402336 h 697486"/>
              <a:gd name="connsiteX1" fmla="*/ 316992 w 829056"/>
              <a:gd name="connsiteY1" fmla="*/ 682752 h 697486"/>
              <a:gd name="connsiteX2" fmla="*/ 829056 w 829056"/>
              <a:gd name="connsiteY2" fmla="*/ 0 h 69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9056" h="697486">
                <a:moveTo>
                  <a:pt x="0" y="402336"/>
                </a:moveTo>
                <a:cubicBezTo>
                  <a:pt x="89408" y="576072"/>
                  <a:pt x="178816" y="749808"/>
                  <a:pt x="316992" y="682752"/>
                </a:cubicBezTo>
                <a:cubicBezTo>
                  <a:pt x="455168" y="615696"/>
                  <a:pt x="642112" y="307848"/>
                  <a:pt x="829056" y="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4526B4-1642-4E27-A43C-DD26E75DAC02}"/>
              </a:ext>
            </a:extLst>
          </p:cNvPr>
          <p:cNvSpPr txBox="1"/>
          <p:nvPr/>
        </p:nvSpPr>
        <p:spPr>
          <a:xfrm>
            <a:off x="6096000" y="3299371"/>
            <a:ext cx="58815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: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: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: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: ৫ ও ৬</a:t>
            </a: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: ৫০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পিরিয়ড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: </a:t>
            </a: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: ০২/১২/২০১৯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:।</a:t>
            </a:r>
          </a:p>
          <a:p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3C307D-588D-47B7-BAC3-A581E0C7546C}"/>
              </a:ext>
            </a:extLst>
          </p:cNvPr>
          <p:cNvGrpSpPr/>
          <p:nvPr/>
        </p:nvGrpSpPr>
        <p:grpSpPr>
          <a:xfrm>
            <a:off x="131234" y="115273"/>
            <a:ext cx="5964766" cy="3332958"/>
            <a:chOff x="131234" y="51477"/>
            <a:chExt cx="5964766" cy="3332958"/>
          </a:xfrm>
          <a:noFill/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F4D842A-0D45-4655-84C6-D01E6EB10116}"/>
                </a:ext>
              </a:extLst>
            </p:cNvPr>
            <p:cNvSpPr txBox="1"/>
            <p:nvPr/>
          </p:nvSpPr>
          <p:spPr>
            <a:xfrm>
              <a:off x="131234" y="306669"/>
              <a:ext cx="5964766" cy="30777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মোঃ মিজানুর রহমান</a:t>
              </a:r>
            </a:p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সহকারী শিক্ষক (আইসিটি)</a:t>
              </a:r>
            </a:p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আগরদাঁড়ী আমিনিয়া কামিল মাদ্রাসা</a:t>
              </a:r>
            </a:p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সাতক্ষীরা সদর, সাতক্ষীরা</a:t>
              </a:r>
            </a:p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মোবাইল নম্বর: ০১৭১৬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৮২১৪৬৩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/>
                <a:t>	</a:t>
              </a:r>
            </a:p>
            <a:p>
              <a:r>
                <a:rPr lang="en-US" sz="2800" dirty="0"/>
                <a:t>       : manumizan@gmail.com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CE69E55-9E1C-49A5-883E-C2ACB6A6E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6500" y="51477"/>
              <a:ext cx="1079500" cy="1308100"/>
            </a:xfrm>
            <a:prstGeom prst="rect">
              <a:avLst/>
            </a:prstGeom>
            <a:grpFill/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5FA186-E66E-46CE-B6B5-855D07C7AF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6667" t="32175" r="41515" b="28433"/>
            <a:stretch/>
          </p:blipFill>
          <p:spPr>
            <a:xfrm>
              <a:off x="353102" y="2617203"/>
              <a:ext cx="314876" cy="251464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69121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870FE9-C8E5-4AC7-9F35-FB030946E657}"/>
              </a:ext>
            </a:extLst>
          </p:cNvPr>
          <p:cNvSpPr txBox="1"/>
          <p:nvPr/>
        </p:nvSpPr>
        <p:spPr>
          <a:xfrm>
            <a:off x="4937761" y="587829"/>
            <a:ext cx="2304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FBA1EC-8D25-40A4-B268-1B9197C709EF}"/>
              </a:ext>
            </a:extLst>
          </p:cNvPr>
          <p:cNvSpPr txBox="1"/>
          <p:nvPr/>
        </p:nvSpPr>
        <p:spPr>
          <a:xfrm>
            <a:off x="606058" y="1945609"/>
            <a:ext cx="1104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* “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পূর্বশর্ত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যথার্থতা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503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403F98-5220-458F-A80D-4ABDC392C66D}"/>
              </a:ext>
            </a:extLst>
          </p:cNvPr>
          <p:cNvSpPr txBox="1"/>
          <p:nvPr/>
        </p:nvSpPr>
        <p:spPr>
          <a:xfrm>
            <a:off x="2263640" y="596571"/>
            <a:ext cx="762133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116872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C7B830-2E6D-419F-864C-79D0C3215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01" y="984068"/>
            <a:ext cx="5076825" cy="5322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8364D6-2E71-401F-B2AC-8AFA98D78F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474" y="984069"/>
            <a:ext cx="5076825" cy="5322101"/>
          </a:xfrm>
          <a:prstGeom prst="rect">
            <a:avLst/>
          </a:prstGeom>
        </p:spPr>
      </p:pic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AADF764A-7AB7-46C1-A70C-CA3CEC8B0A30}"/>
              </a:ext>
            </a:extLst>
          </p:cNvPr>
          <p:cNvSpPr/>
          <p:nvPr/>
        </p:nvSpPr>
        <p:spPr>
          <a:xfrm>
            <a:off x="3188969" y="113173"/>
            <a:ext cx="5772151" cy="6954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 এবং চিন্তা করে বল এখানে কি ঘটছে 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03BF97-9D8C-4D48-B6E8-4A68A78525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285" y="152399"/>
            <a:ext cx="4923555" cy="581674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0D2832D-B22A-4CFD-A8A7-CE56AE8CDA39}"/>
              </a:ext>
            </a:extLst>
          </p:cNvPr>
          <p:cNvGrpSpPr/>
          <p:nvPr/>
        </p:nvGrpSpPr>
        <p:grpSpPr>
          <a:xfrm>
            <a:off x="4577175" y="1081933"/>
            <a:ext cx="2470916" cy="5768654"/>
            <a:chOff x="3657596" y="928251"/>
            <a:chExt cx="3158847" cy="60076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D57C82F-DCED-4086-9994-B7EC88473632}"/>
                </a:ext>
              </a:extLst>
            </p:cNvPr>
            <p:cNvGrpSpPr/>
            <p:nvPr/>
          </p:nvGrpSpPr>
          <p:grpSpPr>
            <a:xfrm>
              <a:off x="3657596" y="928251"/>
              <a:ext cx="1565564" cy="5993829"/>
              <a:chOff x="3920836" y="928251"/>
              <a:chExt cx="1496291" cy="5993829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4514973-6E9E-45C0-9ECE-B997FD67D5CA}"/>
                  </a:ext>
                </a:extLst>
              </p:cNvPr>
              <p:cNvCxnSpPr/>
              <p:nvPr/>
            </p:nvCxnSpPr>
            <p:spPr>
              <a:xfrm>
                <a:off x="3920836" y="928251"/>
                <a:ext cx="124691" cy="59522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0B1CD9-B48A-49D9-A4A4-C4E2C5D608BE}"/>
                  </a:ext>
                </a:extLst>
              </p:cNvPr>
              <p:cNvCxnSpPr/>
              <p:nvPr/>
            </p:nvCxnSpPr>
            <p:spPr>
              <a:xfrm>
                <a:off x="4073236" y="942109"/>
                <a:ext cx="124691" cy="59522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A15CBA2-95FE-4E58-ABC3-0BE7B81E909E}"/>
                  </a:ext>
                </a:extLst>
              </p:cNvPr>
              <p:cNvCxnSpPr/>
              <p:nvPr/>
            </p:nvCxnSpPr>
            <p:spPr>
              <a:xfrm>
                <a:off x="4225636" y="942104"/>
                <a:ext cx="124691" cy="59522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1989353-FFAC-478E-A9DC-9FEA8C061472}"/>
                  </a:ext>
                </a:extLst>
              </p:cNvPr>
              <p:cNvCxnSpPr/>
              <p:nvPr/>
            </p:nvCxnSpPr>
            <p:spPr>
              <a:xfrm>
                <a:off x="4378036" y="928252"/>
                <a:ext cx="124691" cy="59522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455B9538-74E6-4229-ACF0-7DA60731221B}"/>
                  </a:ext>
                </a:extLst>
              </p:cNvPr>
              <p:cNvCxnSpPr/>
              <p:nvPr/>
            </p:nvCxnSpPr>
            <p:spPr>
              <a:xfrm>
                <a:off x="4530436" y="942102"/>
                <a:ext cx="124691" cy="59522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639B8EE-1517-46AE-A9B9-49DFE9519576}"/>
                  </a:ext>
                </a:extLst>
              </p:cNvPr>
              <p:cNvCxnSpPr/>
              <p:nvPr/>
            </p:nvCxnSpPr>
            <p:spPr>
              <a:xfrm>
                <a:off x="4682836" y="955960"/>
                <a:ext cx="124691" cy="59522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460C76E-AB1F-4533-B1FC-8B15AAB486B5}"/>
                  </a:ext>
                </a:extLst>
              </p:cNvPr>
              <p:cNvCxnSpPr/>
              <p:nvPr/>
            </p:nvCxnSpPr>
            <p:spPr>
              <a:xfrm>
                <a:off x="4835236" y="969813"/>
                <a:ext cx="124691" cy="59522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878FF97-BC93-4082-9BF6-47A2ECE07FA6}"/>
                  </a:ext>
                </a:extLst>
              </p:cNvPr>
              <p:cNvCxnSpPr/>
              <p:nvPr/>
            </p:nvCxnSpPr>
            <p:spPr>
              <a:xfrm>
                <a:off x="4987636" y="969810"/>
                <a:ext cx="124691" cy="59522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6C65B89-B725-4515-B472-3AA5A7CE079E}"/>
                  </a:ext>
                </a:extLst>
              </p:cNvPr>
              <p:cNvCxnSpPr/>
              <p:nvPr/>
            </p:nvCxnSpPr>
            <p:spPr>
              <a:xfrm>
                <a:off x="5140036" y="928256"/>
                <a:ext cx="124691" cy="59522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58BC2DF-FF68-4AC9-8729-27BB1277605C}"/>
                  </a:ext>
                </a:extLst>
              </p:cNvPr>
              <p:cNvCxnSpPr/>
              <p:nvPr/>
            </p:nvCxnSpPr>
            <p:spPr>
              <a:xfrm>
                <a:off x="5292436" y="942101"/>
                <a:ext cx="124691" cy="59522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7C74F5B-41A7-4DCA-8BBA-1C03C7502AC2}"/>
                </a:ext>
              </a:extLst>
            </p:cNvPr>
            <p:cNvGrpSpPr/>
            <p:nvPr/>
          </p:nvGrpSpPr>
          <p:grpSpPr>
            <a:xfrm>
              <a:off x="5250879" y="942102"/>
              <a:ext cx="1565564" cy="5993829"/>
              <a:chOff x="3920836" y="928251"/>
              <a:chExt cx="1496291" cy="5993829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B3D61D3-7E94-4DCA-B636-D5B9716F66BA}"/>
                  </a:ext>
                </a:extLst>
              </p:cNvPr>
              <p:cNvCxnSpPr/>
              <p:nvPr/>
            </p:nvCxnSpPr>
            <p:spPr>
              <a:xfrm>
                <a:off x="3920836" y="928251"/>
                <a:ext cx="124691" cy="59522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F51B855-40D5-4D74-8C73-A9E81C89BF21}"/>
                  </a:ext>
                </a:extLst>
              </p:cNvPr>
              <p:cNvCxnSpPr/>
              <p:nvPr/>
            </p:nvCxnSpPr>
            <p:spPr>
              <a:xfrm>
                <a:off x="4073236" y="942109"/>
                <a:ext cx="124691" cy="59522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FCDAACA-61C4-43EA-A09A-65DFF7D53F82}"/>
                  </a:ext>
                </a:extLst>
              </p:cNvPr>
              <p:cNvCxnSpPr/>
              <p:nvPr/>
            </p:nvCxnSpPr>
            <p:spPr>
              <a:xfrm>
                <a:off x="4225636" y="942104"/>
                <a:ext cx="124691" cy="59522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FECD166-7015-4A0C-BCBF-EFB91C94C490}"/>
                  </a:ext>
                </a:extLst>
              </p:cNvPr>
              <p:cNvCxnSpPr/>
              <p:nvPr/>
            </p:nvCxnSpPr>
            <p:spPr>
              <a:xfrm>
                <a:off x="4378036" y="928252"/>
                <a:ext cx="124691" cy="59522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1A5E0A1-9EFC-4A2C-ADF6-8CDC078FB699}"/>
                  </a:ext>
                </a:extLst>
              </p:cNvPr>
              <p:cNvCxnSpPr/>
              <p:nvPr/>
            </p:nvCxnSpPr>
            <p:spPr>
              <a:xfrm>
                <a:off x="4530436" y="942102"/>
                <a:ext cx="124691" cy="59522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9348CFA-C252-45B0-8B40-8183D693654C}"/>
                  </a:ext>
                </a:extLst>
              </p:cNvPr>
              <p:cNvCxnSpPr/>
              <p:nvPr/>
            </p:nvCxnSpPr>
            <p:spPr>
              <a:xfrm>
                <a:off x="4682836" y="955960"/>
                <a:ext cx="124691" cy="59522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F4A69F1-6475-452A-8A4A-8D05ECE2A63E}"/>
                  </a:ext>
                </a:extLst>
              </p:cNvPr>
              <p:cNvCxnSpPr/>
              <p:nvPr/>
            </p:nvCxnSpPr>
            <p:spPr>
              <a:xfrm>
                <a:off x="4835236" y="969813"/>
                <a:ext cx="124691" cy="59522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AB8208F-04AE-4BD3-83CD-9EB29248A9C3}"/>
                  </a:ext>
                </a:extLst>
              </p:cNvPr>
              <p:cNvCxnSpPr/>
              <p:nvPr/>
            </p:nvCxnSpPr>
            <p:spPr>
              <a:xfrm>
                <a:off x="4987636" y="969810"/>
                <a:ext cx="124691" cy="59522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B47E7D1-2318-4D9D-B86B-295744C804A7}"/>
                  </a:ext>
                </a:extLst>
              </p:cNvPr>
              <p:cNvCxnSpPr/>
              <p:nvPr/>
            </p:nvCxnSpPr>
            <p:spPr>
              <a:xfrm>
                <a:off x="5140036" y="928256"/>
                <a:ext cx="124691" cy="59522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566D84D-52BC-4EDE-BE17-C442922AFD74}"/>
                  </a:ext>
                </a:extLst>
              </p:cNvPr>
              <p:cNvCxnSpPr/>
              <p:nvPr/>
            </p:nvCxnSpPr>
            <p:spPr>
              <a:xfrm>
                <a:off x="5292436" y="942101"/>
                <a:ext cx="124691" cy="59522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B8DB31D-9925-4682-B7F5-790EE6253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11" y="999190"/>
            <a:ext cx="4358419" cy="566460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30029FA-CD1E-4A9E-ADDD-2F19C85B9660}"/>
              </a:ext>
            </a:extLst>
          </p:cNvPr>
          <p:cNvGrpSpPr/>
          <p:nvPr/>
        </p:nvGrpSpPr>
        <p:grpSpPr>
          <a:xfrm flipV="1">
            <a:off x="0" y="41089"/>
            <a:ext cx="7131285" cy="887159"/>
            <a:chOff x="0" y="1108359"/>
            <a:chExt cx="6899559" cy="199505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A72ECE4-9DAC-49EB-B2E8-2D5EA434AD3E}"/>
                </a:ext>
              </a:extLst>
            </p:cNvPr>
            <p:cNvGrpSpPr/>
            <p:nvPr/>
          </p:nvGrpSpPr>
          <p:grpSpPr>
            <a:xfrm>
              <a:off x="0" y="2341418"/>
              <a:ext cx="6858000" cy="762000"/>
              <a:chOff x="0" y="2341418"/>
              <a:chExt cx="6858000" cy="76200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048D69E-90D0-4D33-84DC-377625BFEF18}"/>
                  </a:ext>
                </a:extLst>
              </p:cNvPr>
              <p:cNvCxnSpPr/>
              <p:nvPr/>
            </p:nvCxnSpPr>
            <p:spPr>
              <a:xfrm>
                <a:off x="0" y="2341418"/>
                <a:ext cx="60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DE44D8C-5CDD-49A6-9C57-3AC438F5D49D}"/>
                  </a:ext>
                </a:extLst>
              </p:cNvPr>
              <p:cNvCxnSpPr/>
              <p:nvPr/>
            </p:nvCxnSpPr>
            <p:spPr>
              <a:xfrm>
                <a:off x="152400" y="2493818"/>
                <a:ext cx="60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111717F-20EC-4EF1-9626-DE13EB5AA90A}"/>
                  </a:ext>
                </a:extLst>
              </p:cNvPr>
              <p:cNvCxnSpPr/>
              <p:nvPr/>
            </p:nvCxnSpPr>
            <p:spPr>
              <a:xfrm>
                <a:off x="304800" y="2646218"/>
                <a:ext cx="60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13347CA-3443-441F-B1F4-BABD743B7ED8}"/>
                  </a:ext>
                </a:extLst>
              </p:cNvPr>
              <p:cNvCxnSpPr/>
              <p:nvPr/>
            </p:nvCxnSpPr>
            <p:spPr>
              <a:xfrm>
                <a:off x="457200" y="2798618"/>
                <a:ext cx="60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70B18EB-7BB8-458F-8945-2B163AE5E526}"/>
                  </a:ext>
                </a:extLst>
              </p:cNvPr>
              <p:cNvCxnSpPr/>
              <p:nvPr/>
            </p:nvCxnSpPr>
            <p:spPr>
              <a:xfrm>
                <a:off x="609600" y="2951018"/>
                <a:ext cx="60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7C7CA47-59CB-465F-9D62-CE067CA1D825}"/>
                  </a:ext>
                </a:extLst>
              </p:cNvPr>
              <p:cNvCxnSpPr/>
              <p:nvPr/>
            </p:nvCxnSpPr>
            <p:spPr>
              <a:xfrm>
                <a:off x="762000" y="3103418"/>
                <a:ext cx="60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A36E3DF-B56D-4C9C-B4DF-2BC3095943E9}"/>
                </a:ext>
              </a:extLst>
            </p:cNvPr>
            <p:cNvGrpSpPr/>
            <p:nvPr/>
          </p:nvGrpSpPr>
          <p:grpSpPr>
            <a:xfrm flipV="1">
              <a:off x="41559" y="1108359"/>
              <a:ext cx="6858000" cy="1039091"/>
              <a:chOff x="0" y="2341418"/>
              <a:chExt cx="6858000" cy="76200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46DBC10-3569-4B9C-99E1-35772D66E6E6}"/>
                  </a:ext>
                </a:extLst>
              </p:cNvPr>
              <p:cNvCxnSpPr/>
              <p:nvPr/>
            </p:nvCxnSpPr>
            <p:spPr>
              <a:xfrm>
                <a:off x="0" y="2341418"/>
                <a:ext cx="60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4F23723-CF66-4213-A393-F560C9AEB617}"/>
                  </a:ext>
                </a:extLst>
              </p:cNvPr>
              <p:cNvCxnSpPr/>
              <p:nvPr/>
            </p:nvCxnSpPr>
            <p:spPr>
              <a:xfrm>
                <a:off x="152400" y="2493818"/>
                <a:ext cx="60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48DC322-F4A0-4455-AC56-1B47FADD07CC}"/>
                  </a:ext>
                </a:extLst>
              </p:cNvPr>
              <p:cNvCxnSpPr/>
              <p:nvPr/>
            </p:nvCxnSpPr>
            <p:spPr>
              <a:xfrm>
                <a:off x="304800" y="2646218"/>
                <a:ext cx="60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0944E86-5214-4968-BE3D-EFCCC6304AD9}"/>
                  </a:ext>
                </a:extLst>
              </p:cNvPr>
              <p:cNvCxnSpPr/>
              <p:nvPr/>
            </p:nvCxnSpPr>
            <p:spPr>
              <a:xfrm>
                <a:off x="457200" y="2798618"/>
                <a:ext cx="60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2DA42E1-2060-4D46-83E7-3DB7AAEAB568}"/>
                  </a:ext>
                </a:extLst>
              </p:cNvPr>
              <p:cNvCxnSpPr/>
              <p:nvPr/>
            </p:nvCxnSpPr>
            <p:spPr>
              <a:xfrm>
                <a:off x="609600" y="2951018"/>
                <a:ext cx="60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E426521-07B8-48F4-84EB-36154EE9F567}"/>
                  </a:ext>
                </a:extLst>
              </p:cNvPr>
              <p:cNvCxnSpPr/>
              <p:nvPr/>
            </p:nvCxnSpPr>
            <p:spPr>
              <a:xfrm>
                <a:off x="762000" y="3103418"/>
                <a:ext cx="60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E194BB-0F7A-4181-8DAE-884E50C72D6A}"/>
              </a:ext>
            </a:extLst>
          </p:cNvPr>
          <p:cNvGrpSpPr/>
          <p:nvPr/>
        </p:nvGrpSpPr>
        <p:grpSpPr>
          <a:xfrm flipH="1" flipV="1">
            <a:off x="7044200" y="5897897"/>
            <a:ext cx="5060715" cy="899481"/>
            <a:chOff x="0" y="1108359"/>
            <a:chExt cx="6899559" cy="199505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51502E8-9131-4C2D-BB25-6C7F3AF22351}"/>
                </a:ext>
              </a:extLst>
            </p:cNvPr>
            <p:cNvGrpSpPr/>
            <p:nvPr/>
          </p:nvGrpSpPr>
          <p:grpSpPr>
            <a:xfrm>
              <a:off x="0" y="2341418"/>
              <a:ext cx="6858000" cy="762000"/>
              <a:chOff x="0" y="2341418"/>
              <a:chExt cx="6858000" cy="76200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6C13605B-CE5F-449B-8737-987AD0E790FF}"/>
                  </a:ext>
                </a:extLst>
              </p:cNvPr>
              <p:cNvCxnSpPr/>
              <p:nvPr/>
            </p:nvCxnSpPr>
            <p:spPr>
              <a:xfrm>
                <a:off x="0" y="2341418"/>
                <a:ext cx="60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E1DA328-2AF6-4ADD-8F3D-3045EDF0CBF4}"/>
                  </a:ext>
                </a:extLst>
              </p:cNvPr>
              <p:cNvCxnSpPr/>
              <p:nvPr/>
            </p:nvCxnSpPr>
            <p:spPr>
              <a:xfrm>
                <a:off x="152400" y="2493818"/>
                <a:ext cx="60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D381BEB-834F-4FF1-A078-BCC0D4006B2C}"/>
                  </a:ext>
                </a:extLst>
              </p:cNvPr>
              <p:cNvCxnSpPr/>
              <p:nvPr/>
            </p:nvCxnSpPr>
            <p:spPr>
              <a:xfrm>
                <a:off x="304800" y="2646218"/>
                <a:ext cx="60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3B19F5A-8848-4E75-A0D3-96B85DC6A3A0}"/>
                  </a:ext>
                </a:extLst>
              </p:cNvPr>
              <p:cNvCxnSpPr/>
              <p:nvPr/>
            </p:nvCxnSpPr>
            <p:spPr>
              <a:xfrm>
                <a:off x="457200" y="2798618"/>
                <a:ext cx="60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AAD39F5-4B7D-4813-8F53-D4257049CCCA}"/>
                  </a:ext>
                </a:extLst>
              </p:cNvPr>
              <p:cNvCxnSpPr/>
              <p:nvPr/>
            </p:nvCxnSpPr>
            <p:spPr>
              <a:xfrm>
                <a:off x="609600" y="2951018"/>
                <a:ext cx="60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DE559F49-5710-4F21-ADE2-0779CD21E975}"/>
                  </a:ext>
                </a:extLst>
              </p:cNvPr>
              <p:cNvCxnSpPr/>
              <p:nvPr/>
            </p:nvCxnSpPr>
            <p:spPr>
              <a:xfrm>
                <a:off x="762000" y="3103418"/>
                <a:ext cx="60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49CD76A-1992-40A7-AC9D-74EEC2B3E332}"/>
                </a:ext>
              </a:extLst>
            </p:cNvPr>
            <p:cNvGrpSpPr/>
            <p:nvPr/>
          </p:nvGrpSpPr>
          <p:grpSpPr>
            <a:xfrm flipV="1">
              <a:off x="41559" y="1108359"/>
              <a:ext cx="6858000" cy="1039091"/>
              <a:chOff x="0" y="2341418"/>
              <a:chExt cx="6858000" cy="762000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B0EDCC9-FD03-47A0-89FA-8C6FB95C9B88}"/>
                  </a:ext>
                </a:extLst>
              </p:cNvPr>
              <p:cNvCxnSpPr/>
              <p:nvPr/>
            </p:nvCxnSpPr>
            <p:spPr>
              <a:xfrm>
                <a:off x="0" y="2341418"/>
                <a:ext cx="60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76FF0C0-E31A-4D41-A434-FCB6FDAC7FD2}"/>
                  </a:ext>
                </a:extLst>
              </p:cNvPr>
              <p:cNvCxnSpPr/>
              <p:nvPr/>
            </p:nvCxnSpPr>
            <p:spPr>
              <a:xfrm>
                <a:off x="152400" y="2493818"/>
                <a:ext cx="60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687EA22-5115-425A-BAE4-9EB539244C12}"/>
                  </a:ext>
                </a:extLst>
              </p:cNvPr>
              <p:cNvCxnSpPr/>
              <p:nvPr/>
            </p:nvCxnSpPr>
            <p:spPr>
              <a:xfrm>
                <a:off x="304800" y="2646218"/>
                <a:ext cx="60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6D99D92B-CD21-4ADD-9864-139ACA2E3F21}"/>
                  </a:ext>
                </a:extLst>
              </p:cNvPr>
              <p:cNvCxnSpPr/>
              <p:nvPr/>
            </p:nvCxnSpPr>
            <p:spPr>
              <a:xfrm>
                <a:off x="457200" y="2798618"/>
                <a:ext cx="60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F375F8A-0BA5-477C-8367-14C7B560F649}"/>
                  </a:ext>
                </a:extLst>
              </p:cNvPr>
              <p:cNvCxnSpPr/>
              <p:nvPr/>
            </p:nvCxnSpPr>
            <p:spPr>
              <a:xfrm>
                <a:off x="609600" y="2951018"/>
                <a:ext cx="60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925F274-FF80-421F-82C2-359AD627CF7A}"/>
                  </a:ext>
                </a:extLst>
              </p:cNvPr>
              <p:cNvCxnSpPr/>
              <p:nvPr/>
            </p:nvCxnSpPr>
            <p:spPr>
              <a:xfrm>
                <a:off x="762000" y="3103418"/>
                <a:ext cx="60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5" name="Rounded Rectangle 2">
            <a:extLst>
              <a:ext uri="{FF2B5EF4-FFF2-40B4-BE49-F238E27FC236}">
                <a16:creationId xmlns:a16="http://schemas.microsoft.com/office/drawing/2014/main" id="{E893D4B6-B44D-46ED-B9CB-4A0CE5A29813}"/>
              </a:ext>
            </a:extLst>
          </p:cNvPr>
          <p:cNvSpPr/>
          <p:nvPr/>
        </p:nvSpPr>
        <p:spPr>
          <a:xfrm>
            <a:off x="137159" y="147463"/>
            <a:ext cx="6386184" cy="6954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 এবং চিন্তা করে বল এখানে কি ঘটছে 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3C77B4-8D1A-4931-85CF-1F3E0BA5CC9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0" y="3310148"/>
            <a:ext cx="1088405" cy="1042692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45826A4D-285B-4C15-A412-31D51721232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458" y="2307776"/>
            <a:ext cx="1857277" cy="1567902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522D20DA-C5AB-44ED-81CB-1D8BDC962D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265" y="2569978"/>
            <a:ext cx="1289928" cy="123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9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301 L 0.53842 -0.2409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31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02084 L 0.33424 -0.3835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0.20234 -0.30046 L 0.20234 -0.30023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-15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63EB6A-AFCD-4112-A9F5-88F02FE593AD}"/>
              </a:ext>
            </a:extLst>
          </p:cNvPr>
          <p:cNvSpPr txBox="1"/>
          <p:nvPr/>
        </p:nvSpPr>
        <p:spPr>
          <a:xfrm>
            <a:off x="4411981" y="2674207"/>
            <a:ext cx="34208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5349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3C0D35-E4BF-4F10-99AA-204C21EF074E}"/>
              </a:ext>
            </a:extLst>
          </p:cNvPr>
          <p:cNvSpPr/>
          <p:nvPr/>
        </p:nvSpPr>
        <p:spPr>
          <a:xfrm>
            <a:off x="174342" y="1815108"/>
            <a:ext cx="49776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--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764086-B8AA-4C6F-8F19-A59FA95D8C68}"/>
              </a:ext>
            </a:extLst>
          </p:cNvPr>
          <p:cNvSpPr/>
          <p:nvPr/>
        </p:nvSpPr>
        <p:spPr>
          <a:xfrm>
            <a:off x="85064" y="2774082"/>
            <a:ext cx="118765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পরাগায়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নের সংজ্ঞা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স্ব-পরাগায়ন ও পর-পরাগায়নের মধ্যে পার্থক্য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পরাগায়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9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B4176A-545F-4480-831D-DF9EE0D99D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8736" y="1121229"/>
            <a:ext cx="3174602" cy="2294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17C886-9C5D-4BC7-A606-B5F201F69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94" y="1121229"/>
            <a:ext cx="5154247" cy="5090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F052A9-7ED2-433A-AB53-DDD20C50D5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444" y="3127753"/>
            <a:ext cx="899373" cy="6024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9AB61D-D79B-4691-B204-843B31F6EC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444" y="5015894"/>
            <a:ext cx="1230463" cy="824291"/>
          </a:xfrm>
          <a:prstGeom prst="rect">
            <a:avLst/>
          </a:prstGeom>
        </p:spPr>
      </p:pic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3BA1629A-DD37-437E-8557-A5DDAAF4425F}"/>
              </a:ext>
            </a:extLst>
          </p:cNvPr>
          <p:cNvSpPr/>
          <p:nvPr/>
        </p:nvSpPr>
        <p:spPr>
          <a:xfrm>
            <a:off x="3188969" y="113173"/>
            <a:ext cx="5772151" cy="6954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83BF20-B851-4750-82B6-14B65E48AF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2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761" y="4389504"/>
            <a:ext cx="3174602" cy="22945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9E70BB-B65F-4D3E-98C2-A0CD7506453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95070">
            <a:off x="6780146" y="4051783"/>
            <a:ext cx="1247726" cy="131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1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12357 -0.485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-2428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23373 -0.4606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-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627FF191-F468-4E0A-8E47-D75A149A2BBB}"/>
              </a:ext>
            </a:extLst>
          </p:cNvPr>
          <p:cNvSpPr/>
          <p:nvPr/>
        </p:nvSpPr>
        <p:spPr>
          <a:xfrm>
            <a:off x="1880389" y="2334987"/>
            <a:ext cx="8560905" cy="2844250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পরাগধানী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পরাগরেণু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গর্ভমুন্ডে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স্থানান্তরিত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পরাগায়্ন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8EB80B-A6B7-417B-A65E-22E69E2EE22E}"/>
              </a:ext>
            </a:extLst>
          </p:cNvPr>
          <p:cNvSpPr txBox="1"/>
          <p:nvPr/>
        </p:nvSpPr>
        <p:spPr>
          <a:xfrm>
            <a:off x="4966151" y="587829"/>
            <a:ext cx="2169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08B2F3-B3C8-46FE-A93D-52C919DDB9A9}"/>
              </a:ext>
            </a:extLst>
          </p:cNvPr>
          <p:cNvSpPr txBox="1"/>
          <p:nvPr/>
        </p:nvSpPr>
        <p:spPr>
          <a:xfrm>
            <a:off x="4340764" y="1376499"/>
            <a:ext cx="3594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পরাগা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ন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532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0A6D5A-E6D3-4E73-8124-424F20D22D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0258" y="575627"/>
            <a:ext cx="4776541" cy="3517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845AAA-E890-4952-B984-D47A3BACD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91" y="3429000"/>
            <a:ext cx="381000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F556E7-99D1-4652-9CFC-833B0A424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044" y="3314986"/>
            <a:ext cx="1905000" cy="2657475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8A08C21-7880-47E4-ABC8-3C837C9EB83B}"/>
              </a:ext>
            </a:extLst>
          </p:cNvPr>
          <p:cNvSpPr/>
          <p:nvPr/>
        </p:nvSpPr>
        <p:spPr>
          <a:xfrm>
            <a:off x="5486400" y="2488019"/>
            <a:ext cx="4922874" cy="2009553"/>
          </a:xfrm>
          <a:custGeom>
            <a:avLst/>
            <a:gdLst>
              <a:gd name="connsiteX0" fmla="*/ 0 w 4763386"/>
              <a:gd name="connsiteY0" fmla="*/ 0 h 2073842"/>
              <a:gd name="connsiteX1" fmla="*/ 1967023 w 4763386"/>
              <a:gd name="connsiteY1" fmla="*/ 1977655 h 2073842"/>
              <a:gd name="connsiteX2" fmla="*/ 4763386 w 4763386"/>
              <a:gd name="connsiteY2" fmla="*/ 1584251 h 207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3386" h="2073842">
                <a:moveTo>
                  <a:pt x="0" y="0"/>
                </a:moveTo>
                <a:cubicBezTo>
                  <a:pt x="586562" y="856806"/>
                  <a:pt x="1173125" y="1713613"/>
                  <a:pt x="1967023" y="1977655"/>
                </a:cubicBezTo>
                <a:cubicBezTo>
                  <a:pt x="2760921" y="2241697"/>
                  <a:pt x="3762153" y="1912974"/>
                  <a:pt x="4763386" y="1584251"/>
                </a:cubicBezTo>
              </a:path>
            </a:pathLst>
          </a:custGeom>
          <a:noFill/>
          <a:ln w="603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A9B4FC2-00C6-4297-9114-150D5016ACD3}"/>
              </a:ext>
            </a:extLst>
          </p:cNvPr>
          <p:cNvSpPr/>
          <p:nvPr/>
        </p:nvSpPr>
        <p:spPr>
          <a:xfrm flipV="1">
            <a:off x="2011679" y="468629"/>
            <a:ext cx="3810000" cy="2912763"/>
          </a:xfrm>
          <a:custGeom>
            <a:avLst/>
            <a:gdLst>
              <a:gd name="connsiteX0" fmla="*/ 0 w 4763386"/>
              <a:gd name="connsiteY0" fmla="*/ 0 h 2073842"/>
              <a:gd name="connsiteX1" fmla="*/ 1967023 w 4763386"/>
              <a:gd name="connsiteY1" fmla="*/ 1977655 h 2073842"/>
              <a:gd name="connsiteX2" fmla="*/ 4763386 w 4763386"/>
              <a:gd name="connsiteY2" fmla="*/ 1584251 h 207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3386" h="2073842">
                <a:moveTo>
                  <a:pt x="0" y="0"/>
                </a:moveTo>
                <a:cubicBezTo>
                  <a:pt x="586562" y="856806"/>
                  <a:pt x="1173125" y="1713613"/>
                  <a:pt x="1967023" y="1977655"/>
                </a:cubicBezTo>
                <a:cubicBezTo>
                  <a:pt x="2760921" y="2241697"/>
                  <a:pt x="3762153" y="1912974"/>
                  <a:pt x="4763386" y="1584251"/>
                </a:cubicBezTo>
              </a:path>
            </a:pathLst>
          </a:custGeom>
          <a:noFill/>
          <a:ln w="603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8F1E7A-78EB-44EA-AFB2-9596FB2F0E2D}"/>
              </a:ext>
            </a:extLst>
          </p:cNvPr>
          <p:cNvSpPr txBox="1"/>
          <p:nvPr/>
        </p:nvSpPr>
        <p:spPr>
          <a:xfrm>
            <a:off x="4307782" y="-33963"/>
            <a:ext cx="3458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9197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574</Words>
  <Application>Microsoft Office PowerPoint</Application>
  <PresentationFormat>Widescreen</PresentationFormat>
  <Paragraphs>102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223</cp:revision>
  <dcterms:created xsi:type="dcterms:W3CDTF">2019-12-01T10:08:23Z</dcterms:created>
  <dcterms:modified xsi:type="dcterms:W3CDTF">2019-12-03T04:10:33Z</dcterms:modified>
</cp:coreProperties>
</file>