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6" r:id="rId2"/>
    <p:sldId id="335" r:id="rId3"/>
    <p:sldId id="330" r:id="rId4"/>
    <p:sldId id="324" r:id="rId5"/>
    <p:sldId id="334" r:id="rId6"/>
    <p:sldId id="325" r:id="rId7"/>
    <p:sldId id="314" r:id="rId8"/>
    <p:sldId id="296" r:id="rId9"/>
    <p:sldId id="283" r:id="rId10"/>
    <p:sldId id="323" r:id="rId11"/>
    <p:sldId id="326" r:id="rId12"/>
    <p:sldId id="328" r:id="rId13"/>
    <p:sldId id="327" r:id="rId14"/>
    <p:sldId id="317" r:id="rId15"/>
    <p:sldId id="337" r:id="rId16"/>
    <p:sldId id="331" r:id="rId17"/>
    <p:sldId id="332" r:id="rId18"/>
    <p:sldId id="329" r:id="rId19"/>
    <p:sldId id="320" r:id="rId20"/>
    <p:sldId id="321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84" autoAdjust="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154B39-15EE-48D5-91F6-7FD7AB89477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73B2FFA-71A7-4FB3-8DBF-2901F760C599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bn-BD" sz="2400" dirty="0">
              <a:latin typeface="NikoshBAN" pitchFamily="2" charset="0"/>
              <a:cs typeface="NikoshBAN" pitchFamily="2" charset="0"/>
            </a:rPr>
            <a:t>জন্ম-১৮৬১</a:t>
          </a:r>
          <a:endParaRPr lang="en-GB" sz="1100" dirty="0">
            <a:latin typeface="NikoshBAN" pitchFamily="2" charset="0"/>
            <a:cs typeface="NikoshBAN" pitchFamily="2" charset="0"/>
          </a:endParaRPr>
        </a:p>
      </dgm:t>
    </dgm:pt>
    <dgm:pt modelId="{24552BD2-1B73-4B15-AE3D-19B99176CA9E}" type="parTrans" cxnId="{929751DF-9EB2-4639-924A-67B969E333FF}">
      <dgm:prSet/>
      <dgm:spPr/>
      <dgm:t>
        <a:bodyPr/>
        <a:lstStyle/>
        <a:p>
          <a:endParaRPr lang="en-GB"/>
        </a:p>
      </dgm:t>
    </dgm:pt>
    <dgm:pt modelId="{CD65E3CB-6075-423E-B4AD-46B30BCF4EB4}" type="sibTrans" cxnId="{929751DF-9EB2-4639-924A-67B969E333FF}">
      <dgm:prSet/>
      <dgm:spPr/>
      <dgm:t>
        <a:bodyPr/>
        <a:lstStyle/>
        <a:p>
          <a:endParaRPr lang="en-GB"/>
        </a:p>
      </dgm:t>
    </dgm:pt>
    <dgm:pt modelId="{A43BEB81-DF63-4538-88BB-0689EFC4DB64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bn-BD" sz="2000" dirty="0">
              <a:latin typeface="NikoshBAN" pitchFamily="2" charset="0"/>
              <a:cs typeface="NikoshBAN" pitchFamily="2" charset="0"/>
            </a:rPr>
            <a:t>জন্ম স্থান-কলকাতার জোড়াসাঁকোর ঠাকুর পরিবারে</a:t>
          </a:r>
          <a:endParaRPr lang="en-GB" sz="2000" dirty="0">
            <a:latin typeface="NikoshBAN" pitchFamily="2" charset="0"/>
            <a:cs typeface="NikoshBAN" pitchFamily="2" charset="0"/>
          </a:endParaRPr>
        </a:p>
      </dgm:t>
    </dgm:pt>
    <dgm:pt modelId="{DA943C53-61B0-462B-B9EF-676F98925849}" type="parTrans" cxnId="{004CF8EE-1351-4FFA-8A95-324CA9DE34F4}">
      <dgm:prSet/>
      <dgm:spPr/>
      <dgm:t>
        <a:bodyPr/>
        <a:lstStyle/>
        <a:p>
          <a:endParaRPr lang="en-GB"/>
        </a:p>
      </dgm:t>
    </dgm:pt>
    <dgm:pt modelId="{A8D2F3E6-D225-4AC2-8C01-5C7A679B62E2}" type="sibTrans" cxnId="{004CF8EE-1351-4FFA-8A95-324CA9DE34F4}">
      <dgm:prSet/>
      <dgm:spPr/>
      <dgm:t>
        <a:bodyPr/>
        <a:lstStyle/>
        <a:p>
          <a:endParaRPr lang="en-GB"/>
        </a:p>
      </dgm:t>
    </dgm:pt>
    <dgm:pt modelId="{3B5F870D-FEE4-498E-ACB1-D8F7120AD0E4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bn-BD" sz="1800" dirty="0">
              <a:latin typeface="NikoshBAN" pitchFamily="2" charset="0"/>
              <a:cs typeface="NikoshBAN" pitchFamily="2" charset="0"/>
            </a:rPr>
            <a:t>ছদ্ম নাম-ভানু সিংহ</a:t>
          </a:r>
          <a:endParaRPr lang="en-GB" sz="1800" dirty="0">
            <a:latin typeface="NikoshBAN" pitchFamily="2" charset="0"/>
            <a:cs typeface="NikoshBAN" pitchFamily="2" charset="0"/>
          </a:endParaRPr>
        </a:p>
      </dgm:t>
    </dgm:pt>
    <dgm:pt modelId="{78B2B7FD-52F9-401B-9CBA-8E4EA0C4EF95}" type="parTrans" cxnId="{F473F24C-BD12-4FC3-9E68-1FEDD7D24A98}">
      <dgm:prSet/>
      <dgm:spPr/>
      <dgm:t>
        <a:bodyPr/>
        <a:lstStyle/>
        <a:p>
          <a:endParaRPr lang="en-GB"/>
        </a:p>
      </dgm:t>
    </dgm:pt>
    <dgm:pt modelId="{8B534DBA-A9CC-443A-8024-3D6856A7ECC0}" type="sibTrans" cxnId="{F473F24C-BD12-4FC3-9E68-1FEDD7D24A98}">
      <dgm:prSet/>
      <dgm:spPr/>
      <dgm:t>
        <a:bodyPr/>
        <a:lstStyle/>
        <a:p>
          <a:endParaRPr lang="en-GB"/>
        </a:p>
      </dgm:t>
    </dgm:pt>
    <dgm:pt modelId="{3279647F-80EE-4EA3-88C2-2D03FFC67795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bn-BD" sz="1800" dirty="0">
              <a:latin typeface="NikoshBAN" pitchFamily="2" charset="0"/>
              <a:cs typeface="NikoshBAN" pitchFamily="2" charset="0"/>
            </a:rPr>
            <a:t>নোবেল পুরস্কার-১৯১৩-গীতাঞ্জলি</a:t>
          </a:r>
          <a:endParaRPr lang="en-GB" sz="1800" dirty="0"/>
        </a:p>
      </dgm:t>
    </dgm:pt>
    <dgm:pt modelId="{A707BDD8-7AD0-4EE7-A2FF-0DF76A48F75D}" type="parTrans" cxnId="{77DD0D4D-FDDA-42D5-B2ED-C22CADB24DA8}">
      <dgm:prSet/>
      <dgm:spPr/>
      <dgm:t>
        <a:bodyPr/>
        <a:lstStyle/>
        <a:p>
          <a:endParaRPr lang="en-GB"/>
        </a:p>
      </dgm:t>
    </dgm:pt>
    <dgm:pt modelId="{D988B8E3-93C6-4596-A0C5-5C439C4A906C}" type="sibTrans" cxnId="{77DD0D4D-FDDA-42D5-B2ED-C22CADB24DA8}">
      <dgm:prSet/>
      <dgm:spPr/>
      <dgm:t>
        <a:bodyPr/>
        <a:lstStyle/>
        <a:p>
          <a:endParaRPr lang="en-GB"/>
        </a:p>
      </dgm:t>
    </dgm:pt>
    <dgm:pt modelId="{67EEF23A-BA62-4BCA-918B-37FF8BE56A56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bn-BD" sz="2400" dirty="0">
              <a:latin typeface="NikoshBAN" pitchFamily="2" charset="0"/>
              <a:cs typeface="NikoshBAN" pitchFamily="2" charset="0"/>
            </a:rPr>
            <a:t>মৃত্যু-১৯৪১</a:t>
          </a:r>
          <a:endParaRPr lang="en-GB" sz="2400" dirty="0">
            <a:latin typeface="NikoshBAN" pitchFamily="2" charset="0"/>
            <a:cs typeface="NikoshBAN" pitchFamily="2" charset="0"/>
          </a:endParaRPr>
        </a:p>
      </dgm:t>
    </dgm:pt>
    <dgm:pt modelId="{CE840FAD-8C4C-44B3-830B-B2400038661F}" type="parTrans" cxnId="{9264FB00-8D06-4B9D-AA6E-ADAEF200C76D}">
      <dgm:prSet/>
      <dgm:spPr/>
      <dgm:t>
        <a:bodyPr/>
        <a:lstStyle/>
        <a:p>
          <a:endParaRPr lang="en-GB"/>
        </a:p>
      </dgm:t>
    </dgm:pt>
    <dgm:pt modelId="{F72D35EA-68E1-4932-8126-E308E41332BC}" type="sibTrans" cxnId="{9264FB00-8D06-4B9D-AA6E-ADAEF200C76D}">
      <dgm:prSet/>
      <dgm:spPr/>
      <dgm:t>
        <a:bodyPr/>
        <a:lstStyle/>
        <a:p>
          <a:endParaRPr lang="en-GB"/>
        </a:p>
      </dgm:t>
    </dgm:pt>
    <dgm:pt modelId="{BC69C234-F5B6-4562-9922-167114479D90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bn-BD" sz="2000" dirty="0">
              <a:latin typeface="NikoshBAN" pitchFamily="2" charset="0"/>
              <a:cs typeface="NikoshBAN" pitchFamily="2" charset="0"/>
            </a:rPr>
            <a:t>উল্লেখযোগ্য</a:t>
          </a:r>
          <a:r>
            <a:rPr lang="bn-BD" sz="2800" dirty="0">
              <a:latin typeface="NikoshBAN" pitchFamily="2" charset="0"/>
              <a:cs typeface="NikoshBAN" pitchFamily="2" charset="0"/>
            </a:rPr>
            <a:t> </a:t>
          </a:r>
          <a:r>
            <a:rPr lang="bn-BD" sz="2000" dirty="0">
              <a:latin typeface="NikoshBAN" pitchFamily="2" charset="0"/>
              <a:cs typeface="NikoshBAN" pitchFamily="2" charset="0"/>
            </a:rPr>
            <a:t>গ্রন্থ-মানসী,সোনার‌তরী, বলাকা,শেষের কবিতা</a:t>
          </a:r>
          <a:endParaRPr lang="en-GB" sz="2800" dirty="0">
            <a:latin typeface="NikoshBAN" pitchFamily="2" charset="0"/>
            <a:cs typeface="NikoshBAN" pitchFamily="2" charset="0"/>
          </a:endParaRPr>
        </a:p>
      </dgm:t>
    </dgm:pt>
    <dgm:pt modelId="{CC3417F0-D749-4818-A909-434B5425FAC0}" type="sibTrans" cxnId="{7B728BEB-59B3-4977-A56F-6C5D7D915D3E}">
      <dgm:prSet/>
      <dgm:spPr/>
      <dgm:t>
        <a:bodyPr/>
        <a:lstStyle/>
        <a:p>
          <a:endParaRPr lang="en-GB"/>
        </a:p>
      </dgm:t>
    </dgm:pt>
    <dgm:pt modelId="{A7E4D9FF-8D4A-41EC-8F21-29F557BF17C5}" type="parTrans" cxnId="{7B728BEB-59B3-4977-A56F-6C5D7D915D3E}">
      <dgm:prSet/>
      <dgm:spPr/>
      <dgm:t>
        <a:bodyPr/>
        <a:lstStyle/>
        <a:p>
          <a:endParaRPr lang="en-GB"/>
        </a:p>
      </dgm:t>
    </dgm:pt>
    <dgm:pt modelId="{A92C8CAD-D717-4B43-8A0B-6625D0014DE1}" type="pres">
      <dgm:prSet presAssocID="{AB154B39-15EE-48D5-91F6-7FD7AB8947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EF4455-3E9E-42AA-8C98-6E34926F7CBE}" type="pres">
      <dgm:prSet presAssocID="{973B2FFA-71A7-4FB3-8DBF-2901F760C599}" presName="node" presStyleLbl="node1" presStyleIdx="0" presStyleCnt="6" custScaleX="140016" custScaleY="93979" custRadScaleRad="97730" custRadScaleInc="2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6DB01-7826-4F0F-A138-80291FE0CC06}" type="pres">
      <dgm:prSet presAssocID="{CD65E3CB-6075-423E-B4AD-46B30BCF4EB4}" presName="sibTrans" presStyleLbl="sibTrans2D1" presStyleIdx="0" presStyleCnt="6"/>
      <dgm:spPr/>
      <dgm:t>
        <a:bodyPr/>
        <a:lstStyle/>
        <a:p>
          <a:endParaRPr lang="en-US"/>
        </a:p>
      </dgm:t>
    </dgm:pt>
    <dgm:pt modelId="{D6DE61FD-70F8-4ECA-A5DD-9C806D97DE73}" type="pres">
      <dgm:prSet presAssocID="{CD65E3CB-6075-423E-B4AD-46B30BCF4EB4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999891A4-241F-4C52-90F5-439AA40A77F6}" type="pres">
      <dgm:prSet presAssocID="{A43BEB81-DF63-4538-88BB-0689EFC4DB64}" presName="node" presStyleLbl="node1" presStyleIdx="1" presStyleCnt="6" custScaleX="169537" custScaleY="135213" custRadScaleRad="132271" custRadScaleInc="16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33093-97D0-4BFE-8280-6B009F39B974}" type="pres">
      <dgm:prSet presAssocID="{A8D2F3E6-D225-4AC2-8C01-5C7A679B62E2}" presName="sibTrans" presStyleLbl="sibTrans2D1" presStyleIdx="1" presStyleCnt="6"/>
      <dgm:spPr/>
      <dgm:t>
        <a:bodyPr/>
        <a:lstStyle/>
        <a:p>
          <a:endParaRPr lang="en-US"/>
        </a:p>
      </dgm:t>
    </dgm:pt>
    <dgm:pt modelId="{9B58F0DC-5B13-4D9E-AB74-4C3D88E662B4}" type="pres">
      <dgm:prSet presAssocID="{A8D2F3E6-D225-4AC2-8C01-5C7A679B62E2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FB18B2D-22E0-4964-A9EF-C0B88A2F6B28}" type="pres">
      <dgm:prSet presAssocID="{3B5F870D-FEE4-498E-ACB1-D8F7120AD0E4}" presName="node" presStyleLbl="node1" presStyleIdx="2" presStyleCnt="6" custScaleX="145998" custScaleY="123141" custRadScaleRad="136137" custRadScaleInc="-12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DB89F-CC72-436E-9192-BE344D93FD31}" type="pres">
      <dgm:prSet presAssocID="{8B534DBA-A9CC-443A-8024-3D6856A7ECC0}" presName="sibTrans" presStyleLbl="sibTrans2D1" presStyleIdx="2" presStyleCnt="6"/>
      <dgm:spPr/>
      <dgm:t>
        <a:bodyPr/>
        <a:lstStyle/>
        <a:p>
          <a:endParaRPr lang="en-US"/>
        </a:p>
      </dgm:t>
    </dgm:pt>
    <dgm:pt modelId="{C4CA86F0-8163-40D6-BC5D-9F7867340463}" type="pres">
      <dgm:prSet presAssocID="{8B534DBA-A9CC-443A-8024-3D6856A7ECC0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FF57FA3-5EDB-4C50-93E7-CFA563695912}" type="pres">
      <dgm:prSet presAssocID="{3279647F-80EE-4EA3-88C2-2D03FFC67795}" presName="node" presStyleLbl="node1" presStyleIdx="3" presStyleCnt="6" custScaleX="142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E526A-148D-4A5D-9FDB-7F2666B0638F}" type="pres">
      <dgm:prSet presAssocID="{D988B8E3-93C6-4596-A0C5-5C439C4A906C}" presName="sibTrans" presStyleLbl="sibTrans2D1" presStyleIdx="3" presStyleCnt="6"/>
      <dgm:spPr/>
      <dgm:t>
        <a:bodyPr/>
        <a:lstStyle/>
        <a:p>
          <a:endParaRPr lang="en-US"/>
        </a:p>
      </dgm:t>
    </dgm:pt>
    <dgm:pt modelId="{D708DE7F-3290-4943-939F-E0A1B234BE20}" type="pres">
      <dgm:prSet presAssocID="{D988B8E3-93C6-4596-A0C5-5C439C4A906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B63AA502-E32F-4B01-A309-D63A65665A76}" type="pres">
      <dgm:prSet presAssocID="{BC69C234-F5B6-4562-9922-167114479D90}" presName="node" presStyleLbl="node1" presStyleIdx="4" presStyleCnt="6" custScaleX="188291" custScaleY="134641" custRadScaleRad="112958" custRadScaleInc="33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0A403-1453-448F-BB5A-490D28AE0781}" type="pres">
      <dgm:prSet presAssocID="{CC3417F0-D749-4818-A909-434B5425FAC0}" presName="sibTrans" presStyleLbl="sibTrans2D1" presStyleIdx="4" presStyleCnt="6"/>
      <dgm:spPr/>
      <dgm:t>
        <a:bodyPr/>
        <a:lstStyle/>
        <a:p>
          <a:endParaRPr lang="en-US"/>
        </a:p>
      </dgm:t>
    </dgm:pt>
    <dgm:pt modelId="{84312316-6461-486C-AA16-E24E8C030CC3}" type="pres">
      <dgm:prSet presAssocID="{CC3417F0-D749-4818-A909-434B5425FAC0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FA508E7C-766D-45FF-9156-1FC9C19C3E17}" type="pres">
      <dgm:prSet presAssocID="{67EEF23A-BA62-4BCA-918B-37FF8BE56A56}" presName="node" presStyleLbl="node1" presStyleIdx="5" presStyleCnt="6" custAng="166731" custScaleX="146608" custScaleY="116337" custRadScaleRad="102138" custRadScaleInc="-5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6C7C5-29BD-40B8-A31F-06AC5FD90021}" type="pres">
      <dgm:prSet presAssocID="{F72D35EA-68E1-4932-8126-E308E41332BC}" presName="sibTrans" presStyleLbl="sibTrans2D1" presStyleIdx="5" presStyleCnt="6"/>
      <dgm:spPr/>
      <dgm:t>
        <a:bodyPr/>
        <a:lstStyle/>
        <a:p>
          <a:endParaRPr lang="en-US"/>
        </a:p>
      </dgm:t>
    </dgm:pt>
    <dgm:pt modelId="{B53488B8-3F4F-4166-891C-7DBEAF742541}" type="pres">
      <dgm:prSet presAssocID="{F72D35EA-68E1-4932-8126-E308E41332BC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CCA27AB9-763F-4B82-9338-23B4F90ACBCD}" type="presOf" srcId="{F72D35EA-68E1-4932-8126-E308E41332BC}" destId="{B53488B8-3F4F-4166-891C-7DBEAF742541}" srcOrd="1" destOrd="0" presId="urn:microsoft.com/office/officeart/2005/8/layout/cycle2"/>
    <dgm:cxn modelId="{9264FB00-8D06-4B9D-AA6E-ADAEF200C76D}" srcId="{AB154B39-15EE-48D5-91F6-7FD7AB894771}" destId="{67EEF23A-BA62-4BCA-918B-37FF8BE56A56}" srcOrd="5" destOrd="0" parTransId="{CE840FAD-8C4C-44B3-830B-B2400038661F}" sibTransId="{F72D35EA-68E1-4932-8126-E308E41332BC}"/>
    <dgm:cxn modelId="{77DEBB96-77FA-4AF3-A93A-E99DD617D3B4}" type="presOf" srcId="{AB154B39-15EE-48D5-91F6-7FD7AB894771}" destId="{A92C8CAD-D717-4B43-8A0B-6625D0014DE1}" srcOrd="0" destOrd="0" presId="urn:microsoft.com/office/officeart/2005/8/layout/cycle2"/>
    <dgm:cxn modelId="{81A43A6F-1CC2-42B6-A8C1-DED04878C043}" type="presOf" srcId="{3279647F-80EE-4EA3-88C2-2D03FFC67795}" destId="{AFF57FA3-5EDB-4C50-93E7-CFA563695912}" srcOrd="0" destOrd="0" presId="urn:microsoft.com/office/officeart/2005/8/layout/cycle2"/>
    <dgm:cxn modelId="{ABF4DED6-7EE6-4ACA-B120-4F6CE54329F2}" type="presOf" srcId="{D988B8E3-93C6-4596-A0C5-5C439C4A906C}" destId="{DA6E526A-148D-4A5D-9FDB-7F2666B0638F}" srcOrd="0" destOrd="0" presId="urn:microsoft.com/office/officeart/2005/8/layout/cycle2"/>
    <dgm:cxn modelId="{25BEE1BA-2448-447E-806B-F60A48C1949B}" type="presOf" srcId="{A8D2F3E6-D225-4AC2-8C01-5C7A679B62E2}" destId="{BF533093-97D0-4BFE-8280-6B009F39B974}" srcOrd="0" destOrd="0" presId="urn:microsoft.com/office/officeart/2005/8/layout/cycle2"/>
    <dgm:cxn modelId="{C61155F0-EFA9-4FA1-938E-6D7A3D48D07F}" type="presOf" srcId="{CC3417F0-D749-4818-A909-434B5425FAC0}" destId="{8EE0A403-1453-448F-BB5A-490D28AE0781}" srcOrd="0" destOrd="0" presId="urn:microsoft.com/office/officeart/2005/8/layout/cycle2"/>
    <dgm:cxn modelId="{F01B0CA0-C5C8-4348-A2FC-97E80BBDC949}" type="presOf" srcId="{67EEF23A-BA62-4BCA-918B-37FF8BE56A56}" destId="{FA508E7C-766D-45FF-9156-1FC9C19C3E17}" srcOrd="0" destOrd="0" presId="urn:microsoft.com/office/officeart/2005/8/layout/cycle2"/>
    <dgm:cxn modelId="{2AAA6C03-0632-4312-8798-46084E371A34}" type="presOf" srcId="{CD65E3CB-6075-423E-B4AD-46B30BCF4EB4}" destId="{D6DE61FD-70F8-4ECA-A5DD-9C806D97DE73}" srcOrd="1" destOrd="0" presId="urn:microsoft.com/office/officeart/2005/8/layout/cycle2"/>
    <dgm:cxn modelId="{44C8E534-F32D-430B-BBBA-4CD88592075B}" type="presOf" srcId="{CC3417F0-D749-4818-A909-434B5425FAC0}" destId="{84312316-6461-486C-AA16-E24E8C030CC3}" srcOrd="1" destOrd="0" presId="urn:microsoft.com/office/officeart/2005/8/layout/cycle2"/>
    <dgm:cxn modelId="{929751DF-9EB2-4639-924A-67B969E333FF}" srcId="{AB154B39-15EE-48D5-91F6-7FD7AB894771}" destId="{973B2FFA-71A7-4FB3-8DBF-2901F760C599}" srcOrd="0" destOrd="0" parTransId="{24552BD2-1B73-4B15-AE3D-19B99176CA9E}" sibTransId="{CD65E3CB-6075-423E-B4AD-46B30BCF4EB4}"/>
    <dgm:cxn modelId="{77DD0D4D-FDDA-42D5-B2ED-C22CADB24DA8}" srcId="{AB154B39-15EE-48D5-91F6-7FD7AB894771}" destId="{3279647F-80EE-4EA3-88C2-2D03FFC67795}" srcOrd="3" destOrd="0" parTransId="{A707BDD8-7AD0-4EE7-A2FF-0DF76A48F75D}" sibTransId="{D988B8E3-93C6-4596-A0C5-5C439C4A906C}"/>
    <dgm:cxn modelId="{0F58F1D9-69B6-4389-B8BC-13857C0AC40A}" type="presOf" srcId="{973B2FFA-71A7-4FB3-8DBF-2901F760C599}" destId="{34EF4455-3E9E-42AA-8C98-6E34926F7CBE}" srcOrd="0" destOrd="0" presId="urn:microsoft.com/office/officeart/2005/8/layout/cycle2"/>
    <dgm:cxn modelId="{F473F24C-BD12-4FC3-9E68-1FEDD7D24A98}" srcId="{AB154B39-15EE-48D5-91F6-7FD7AB894771}" destId="{3B5F870D-FEE4-498E-ACB1-D8F7120AD0E4}" srcOrd="2" destOrd="0" parTransId="{78B2B7FD-52F9-401B-9CBA-8E4EA0C4EF95}" sibTransId="{8B534DBA-A9CC-443A-8024-3D6856A7ECC0}"/>
    <dgm:cxn modelId="{F756BEFB-67A7-426D-A090-5436DCF6C7EE}" type="presOf" srcId="{A8D2F3E6-D225-4AC2-8C01-5C7A679B62E2}" destId="{9B58F0DC-5B13-4D9E-AB74-4C3D88E662B4}" srcOrd="1" destOrd="0" presId="urn:microsoft.com/office/officeart/2005/8/layout/cycle2"/>
    <dgm:cxn modelId="{3AD366E0-AB41-4DEF-9044-5A352CA5C30F}" type="presOf" srcId="{8B534DBA-A9CC-443A-8024-3D6856A7ECC0}" destId="{284DB89F-CC72-436E-9192-BE344D93FD31}" srcOrd="0" destOrd="0" presId="urn:microsoft.com/office/officeart/2005/8/layout/cycle2"/>
    <dgm:cxn modelId="{004CF8EE-1351-4FFA-8A95-324CA9DE34F4}" srcId="{AB154B39-15EE-48D5-91F6-7FD7AB894771}" destId="{A43BEB81-DF63-4538-88BB-0689EFC4DB64}" srcOrd="1" destOrd="0" parTransId="{DA943C53-61B0-462B-B9EF-676F98925849}" sibTransId="{A8D2F3E6-D225-4AC2-8C01-5C7A679B62E2}"/>
    <dgm:cxn modelId="{7B728BEB-59B3-4977-A56F-6C5D7D915D3E}" srcId="{AB154B39-15EE-48D5-91F6-7FD7AB894771}" destId="{BC69C234-F5B6-4562-9922-167114479D90}" srcOrd="4" destOrd="0" parTransId="{A7E4D9FF-8D4A-41EC-8F21-29F557BF17C5}" sibTransId="{CC3417F0-D749-4818-A909-434B5425FAC0}"/>
    <dgm:cxn modelId="{BFC68362-D7F9-40A1-8741-E2F4735ACF33}" type="presOf" srcId="{F72D35EA-68E1-4932-8126-E308E41332BC}" destId="{EB56C7C5-29BD-40B8-A31F-06AC5FD90021}" srcOrd="0" destOrd="0" presId="urn:microsoft.com/office/officeart/2005/8/layout/cycle2"/>
    <dgm:cxn modelId="{7633AEF4-2622-43E3-8729-3C8B1DF37512}" type="presOf" srcId="{D988B8E3-93C6-4596-A0C5-5C439C4A906C}" destId="{D708DE7F-3290-4943-939F-E0A1B234BE20}" srcOrd="1" destOrd="0" presId="urn:microsoft.com/office/officeart/2005/8/layout/cycle2"/>
    <dgm:cxn modelId="{410906F9-9B3F-4BD1-A7C4-1547A64CE335}" type="presOf" srcId="{3B5F870D-FEE4-498E-ACB1-D8F7120AD0E4}" destId="{BFB18B2D-22E0-4964-A9EF-C0B88A2F6B28}" srcOrd="0" destOrd="0" presId="urn:microsoft.com/office/officeart/2005/8/layout/cycle2"/>
    <dgm:cxn modelId="{8E160E0F-9FB1-4DCE-A908-D81AA3B9CE25}" type="presOf" srcId="{CD65E3CB-6075-423E-B4AD-46B30BCF4EB4}" destId="{8B36DB01-7826-4F0F-A138-80291FE0CC06}" srcOrd="0" destOrd="0" presId="urn:microsoft.com/office/officeart/2005/8/layout/cycle2"/>
    <dgm:cxn modelId="{C7F99543-AE83-419D-8D48-4E725664D3C5}" type="presOf" srcId="{A43BEB81-DF63-4538-88BB-0689EFC4DB64}" destId="{999891A4-241F-4C52-90F5-439AA40A77F6}" srcOrd="0" destOrd="0" presId="urn:microsoft.com/office/officeart/2005/8/layout/cycle2"/>
    <dgm:cxn modelId="{59C86C2C-9F9C-49E6-9585-C7B4B95EAB2E}" type="presOf" srcId="{8B534DBA-A9CC-443A-8024-3D6856A7ECC0}" destId="{C4CA86F0-8163-40D6-BC5D-9F7867340463}" srcOrd="1" destOrd="0" presId="urn:microsoft.com/office/officeart/2005/8/layout/cycle2"/>
    <dgm:cxn modelId="{681C6CC2-9ADE-48FD-BB3A-389F3199BE9B}" type="presOf" srcId="{BC69C234-F5B6-4562-9922-167114479D90}" destId="{B63AA502-E32F-4B01-A309-D63A65665A76}" srcOrd="0" destOrd="0" presId="urn:microsoft.com/office/officeart/2005/8/layout/cycle2"/>
    <dgm:cxn modelId="{DCDFB0C2-E8AF-49FA-B19D-1E956694ECF7}" type="presParOf" srcId="{A92C8CAD-D717-4B43-8A0B-6625D0014DE1}" destId="{34EF4455-3E9E-42AA-8C98-6E34926F7CBE}" srcOrd="0" destOrd="0" presId="urn:microsoft.com/office/officeart/2005/8/layout/cycle2"/>
    <dgm:cxn modelId="{394AA3DF-F2EB-43BB-BA65-B5E731D1AD68}" type="presParOf" srcId="{A92C8CAD-D717-4B43-8A0B-6625D0014DE1}" destId="{8B36DB01-7826-4F0F-A138-80291FE0CC06}" srcOrd="1" destOrd="0" presId="urn:microsoft.com/office/officeart/2005/8/layout/cycle2"/>
    <dgm:cxn modelId="{B5EA5DEB-A606-4C9E-B3E6-4E35B4A9ACB5}" type="presParOf" srcId="{8B36DB01-7826-4F0F-A138-80291FE0CC06}" destId="{D6DE61FD-70F8-4ECA-A5DD-9C806D97DE73}" srcOrd="0" destOrd="0" presId="urn:microsoft.com/office/officeart/2005/8/layout/cycle2"/>
    <dgm:cxn modelId="{3062BB21-3623-43C3-95B9-9921F7B21E49}" type="presParOf" srcId="{A92C8CAD-D717-4B43-8A0B-6625D0014DE1}" destId="{999891A4-241F-4C52-90F5-439AA40A77F6}" srcOrd="2" destOrd="0" presId="urn:microsoft.com/office/officeart/2005/8/layout/cycle2"/>
    <dgm:cxn modelId="{5D75F9FA-8BAF-4694-AF2D-C5CAC79ED818}" type="presParOf" srcId="{A92C8CAD-D717-4B43-8A0B-6625D0014DE1}" destId="{BF533093-97D0-4BFE-8280-6B009F39B974}" srcOrd="3" destOrd="0" presId="urn:microsoft.com/office/officeart/2005/8/layout/cycle2"/>
    <dgm:cxn modelId="{8873423D-DAD4-4DCA-BC38-07AAA06A2F02}" type="presParOf" srcId="{BF533093-97D0-4BFE-8280-6B009F39B974}" destId="{9B58F0DC-5B13-4D9E-AB74-4C3D88E662B4}" srcOrd="0" destOrd="0" presId="urn:microsoft.com/office/officeart/2005/8/layout/cycle2"/>
    <dgm:cxn modelId="{A692D337-5AE8-41E3-942C-AD17623F67B2}" type="presParOf" srcId="{A92C8CAD-D717-4B43-8A0B-6625D0014DE1}" destId="{BFB18B2D-22E0-4964-A9EF-C0B88A2F6B28}" srcOrd="4" destOrd="0" presId="urn:microsoft.com/office/officeart/2005/8/layout/cycle2"/>
    <dgm:cxn modelId="{EA6A5C10-12FD-4012-87F3-AF04E9870239}" type="presParOf" srcId="{A92C8CAD-D717-4B43-8A0B-6625D0014DE1}" destId="{284DB89F-CC72-436E-9192-BE344D93FD31}" srcOrd="5" destOrd="0" presId="urn:microsoft.com/office/officeart/2005/8/layout/cycle2"/>
    <dgm:cxn modelId="{AD434D8E-4398-462B-880A-DD2045EA9D42}" type="presParOf" srcId="{284DB89F-CC72-436E-9192-BE344D93FD31}" destId="{C4CA86F0-8163-40D6-BC5D-9F7867340463}" srcOrd="0" destOrd="0" presId="urn:microsoft.com/office/officeart/2005/8/layout/cycle2"/>
    <dgm:cxn modelId="{FC925FC8-53A0-4F20-9467-1A45B2E3E56F}" type="presParOf" srcId="{A92C8CAD-D717-4B43-8A0B-6625D0014DE1}" destId="{AFF57FA3-5EDB-4C50-93E7-CFA563695912}" srcOrd="6" destOrd="0" presId="urn:microsoft.com/office/officeart/2005/8/layout/cycle2"/>
    <dgm:cxn modelId="{C6953DB2-5726-4DC0-ADFA-089A17828027}" type="presParOf" srcId="{A92C8CAD-D717-4B43-8A0B-6625D0014DE1}" destId="{DA6E526A-148D-4A5D-9FDB-7F2666B0638F}" srcOrd="7" destOrd="0" presId="urn:microsoft.com/office/officeart/2005/8/layout/cycle2"/>
    <dgm:cxn modelId="{AFB75EC2-9AEE-4307-ACBF-C3007265DE11}" type="presParOf" srcId="{DA6E526A-148D-4A5D-9FDB-7F2666B0638F}" destId="{D708DE7F-3290-4943-939F-E0A1B234BE20}" srcOrd="0" destOrd="0" presId="urn:microsoft.com/office/officeart/2005/8/layout/cycle2"/>
    <dgm:cxn modelId="{B9892160-0D31-45F8-9EA1-0457AFE039EE}" type="presParOf" srcId="{A92C8CAD-D717-4B43-8A0B-6625D0014DE1}" destId="{B63AA502-E32F-4B01-A309-D63A65665A76}" srcOrd="8" destOrd="0" presId="urn:microsoft.com/office/officeart/2005/8/layout/cycle2"/>
    <dgm:cxn modelId="{0D18E4B8-F8C1-4A95-A021-275193C4EA4B}" type="presParOf" srcId="{A92C8CAD-D717-4B43-8A0B-6625D0014DE1}" destId="{8EE0A403-1453-448F-BB5A-490D28AE0781}" srcOrd="9" destOrd="0" presId="urn:microsoft.com/office/officeart/2005/8/layout/cycle2"/>
    <dgm:cxn modelId="{9C1DF6B8-FD4C-4E66-9174-B775AD34615B}" type="presParOf" srcId="{8EE0A403-1453-448F-BB5A-490D28AE0781}" destId="{84312316-6461-486C-AA16-E24E8C030CC3}" srcOrd="0" destOrd="0" presId="urn:microsoft.com/office/officeart/2005/8/layout/cycle2"/>
    <dgm:cxn modelId="{22048868-7962-4E16-B64F-4027F5D44FEC}" type="presParOf" srcId="{A92C8CAD-D717-4B43-8A0B-6625D0014DE1}" destId="{FA508E7C-766D-45FF-9156-1FC9C19C3E17}" srcOrd="10" destOrd="0" presId="urn:microsoft.com/office/officeart/2005/8/layout/cycle2"/>
    <dgm:cxn modelId="{AB6F8F72-A148-43AC-95FB-E11E9E0798DF}" type="presParOf" srcId="{A92C8CAD-D717-4B43-8A0B-6625D0014DE1}" destId="{EB56C7C5-29BD-40B8-A31F-06AC5FD90021}" srcOrd="11" destOrd="0" presId="urn:microsoft.com/office/officeart/2005/8/layout/cycle2"/>
    <dgm:cxn modelId="{4E8A2658-FA8F-4D54-ADF2-43447D4D48B3}" type="presParOf" srcId="{EB56C7C5-29BD-40B8-A31F-06AC5FD90021}" destId="{B53488B8-3F4F-4166-891C-7DBEAF74254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5C4D26-D15E-4A7D-9458-6C1956FF1154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0648F78-D5F8-4610-A4F8-CE5A3624222C}">
      <dgm:prSet phldrT="[Text]" custT="1"/>
      <dgm:spPr/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নির্যাতন</a:t>
          </a:r>
          <a:endParaRPr lang="en-GB" sz="3200" dirty="0">
            <a:latin typeface="NikoshBAN" pitchFamily="2" charset="0"/>
            <a:cs typeface="NikoshBAN" pitchFamily="2" charset="0"/>
          </a:endParaRPr>
        </a:p>
      </dgm:t>
    </dgm:pt>
    <dgm:pt modelId="{BB4BB66B-2756-4FCE-8892-165FDBC4454E}" type="parTrans" cxnId="{C65F26C8-E8DC-486E-B18B-B0667B143807}">
      <dgm:prSet/>
      <dgm:spPr/>
      <dgm:t>
        <a:bodyPr/>
        <a:lstStyle/>
        <a:p>
          <a:endParaRPr lang="en-GB"/>
        </a:p>
      </dgm:t>
    </dgm:pt>
    <dgm:pt modelId="{63F221E1-32E8-4BDE-8C98-BA2A96630254}" type="sibTrans" cxnId="{C65F26C8-E8DC-486E-B18B-B0667B143807}">
      <dgm:prSet/>
      <dgm:spPr/>
      <dgm:t>
        <a:bodyPr/>
        <a:lstStyle/>
        <a:p>
          <a:endParaRPr lang="en-GB"/>
        </a:p>
      </dgm:t>
    </dgm:pt>
    <dgm:pt modelId="{704D4A19-000E-4F01-AE79-95CEE81CFEC9}">
      <dgm:prSet phldrT="[Text]" custT="1"/>
      <dgm:spPr/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যৌতুক=১০০০০/=</a:t>
          </a:r>
          <a:endParaRPr lang="en-GB" sz="3200" dirty="0">
            <a:latin typeface="NikoshBAN" pitchFamily="2" charset="0"/>
            <a:cs typeface="NikoshBAN" pitchFamily="2" charset="0"/>
          </a:endParaRPr>
        </a:p>
      </dgm:t>
    </dgm:pt>
    <dgm:pt modelId="{1DA3F7F7-DBD8-4BCD-88EF-BC30A6759FE2}" type="parTrans" cxnId="{D6FA4B72-4788-4FB5-BC11-3977A9A48CF1}">
      <dgm:prSet/>
      <dgm:spPr/>
      <dgm:t>
        <a:bodyPr/>
        <a:lstStyle/>
        <a:p>
          <a:endParaRPr lang="en-GB"/>
        </a:p>
      </dgm:t>
    </dgm:pt>
    <dgm:pt modelId="{64DCCCE9-5619-4FAE-9793-875DE106A48E}" type="sibTrans" cxnId="{D6FA4B72-4788-4FB5-BC11-3977A9A48CF1}">
      <dgm:prSet/>
      <dgm:spPr/>
      <dgm:t>
        <a:bodyPr/>
        <a:lstStyle/>
        <a:p>
          <a:endParaRPr lang="en-GB"/>
        </a:p>
      </dgm:t>
    </dgm:pt>
    <dgm:pt modelId="{8CC6B9B8-9669-48A9-854E-FA97AD76DEAB}">
      <dgm:prSet phldrT="[Text]" custT="1"/>
      <dgm:spPr/>
      <dgm:t>
        <a:bodyPr/>
        <a:lstStyle/>
        <a:p>
          <a:r>
            <a:rPr lang="bn-BD" sz="3600" dirty="0">
              <a:latin typeface="NikoshBAN" pitchFamily="2" charset="0"/>
              <a:cs typeface="NikoshBAN" pitchFamily="2" charset="0"/>
            </a:rPr>
            <a:t>শ্বশুরের</a:t>
          </a:r>
          <a:endParaRPr lang="en-GB" sz="3600" dirty="0">
            <a:latin typeface="NikoshBAN" pitchFamily="2" charset="0"/>
            <a:cs typeface="NikoshBAN" pitchFamily="2" charset="0"/>
          </a:endParaRPr>
        </a:p>
      </dgm:t>
    </dgm:pt>
    <dgm:pt modelId="{F2386E8F-887F-4C6D-B993-4976DCD64289}" type="parTrans" cxnId="{6441F763-1BB9-4D76-A6FE-CBC57D3E5922}">
      <dgm:prSet/>
      <dgm:spPr/>
      <dgm:t>
        <a:bodyPr/>
        <a:lstStyle/>
        <a:p>
          <a:endParaRPr lang="en-GB"/>
        </a:p>
      </dgm:t>
    </dgm:pt>
    <dgm:pt modelId="{625E52A0-81A5-4F48-BB0C-9987CDAA3FE0}" type="sibTrans" cxnId="{6441F763-1BB9-4D76-A6FE-CBC57D3E5922}">
      <dgm:prSet/>
      <dgm:spPr/>
      <dgm:t>
        <a:bodyPr/>
        <a:lstStyle/>
        <a:p>
          <a:endParaRPr lang="en-GB"/>
        </a:p>
      </dgm:t>
    </dgm:pt>
    <dgm:pt modelId="{C67B17CB-7ED9-435C-8C22-F92AB3E59068}">
      <dgm:prSet phldrT="[Text]" custT="1"/>
      <dgm:spPr/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শাশুড়ীর</a:t>
          </a:r>
          <a:endParaRPr lang="en-GB" sz="3200" dirty="0">
            <a:latin typeface="NikoshBAN" pitchFamily="2" charset="0"/>
            <a:cs typeface="NikoshBAN" pitchFamily="2" charset="0"/>
          </a:endParaRPr>
        </a:p>
      </dgm:t>
    </dgm:pt>
    <dgm:pt modelId="{82447E90-6C77-485B-9D24-E98CA997D896}" type="parTrans" cxnId="{7E7D5BB5-53A4-472A-A0CB-B9B4821EB631}">
      <dgm:prSet/>
      <dgm:spPr/>
      <dgm:t>
        <a:bodyPr/>
        <a:lstStyle/>
        <a:p>
          <a:endParaRPr lang="en-GB"/>
        </a:p>
      </dgm:t>
    </dgm:pt>
    <dgm:pt modelId="{DB1F2E05-A92E-4DB0-9F53-5B9C32F3611F}" type="sibTrans" cxnId="{7E7D5BB5-53A4-472A-A0CB-B9B4821EB631}">
      <dgm:prSet/>
      <dgm:spPr/>
      <dgm:t>
        <a:bodyPr/>
        <a:lstStyle/>
        <a:p>
          <a:endParaRPr lang="en-GB"/>
        </a:p>
      </dgm:t>
    </dgm:pt>
    <dgm:pt modelId="{B35328B3-DA94-492A-B4CA-A71F9BF2A8AE}" type="pres">
      <dgm:prSet presAssocID="{EF5C4D26-D15E-4A7D-9458-6C1956FF115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C4564AF-AE63-4DA2-ABAD-EA491EDD71D0}" type="pres">
      <dgm:prSet presAssocID="{70648F78-D5F8-4610-A4F8-CE5A3624222C}" presName="singleCycle" presStyleCnt="0"/>
      <dgm:spPr/>
    </dgm:pt>
    <dgm:pt modelId="{9E72C037-51C7-4C5F-B60D-C1C22E2D7B44}" type="pres">
      <dgm:prSet presAssocID="{70648F78-D5F8-4610-A4F8-CE5A3624222C}" presName="singleCenter" presStyleLbl="node1" presStyleIdx="0" presStyleCnt="4" custAng="0" custScaleX="182304" custScaleY="88578" custLinFactNeighborX="-842" custLinFactNeighborY="-1305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7FDB9348-80E1-4DF8-9694-3C3CECCFA9B1}" type="pres">
      <dgm:prSet presAssocID="{1DA3F7F7-DBD8-4BCD-88EF-BC30A6759FE2}" presName="Name56" presStyleLbl="parChTrans1D2" presStyleIdx="0" presStyleCnt="3"/>
      <dgm:spPr/>
      <dgm:t>
        <a:bodyPr/>
        <a:lstStyle/>
        <a:p>
          <a:endParaRPr lang="en-US"/>
        </a:p>
      </dgm:t>
    </dgm:pt>
    <dgm:pt modelId="{CE6DB47B-0E5C-477C-863E-30C37F7FD6EC}" type="pres">
      <dgm:prSet presAssocID="{704D4A19-000E-4F01-AE79-95CEE81CFEC9}" presName="text0" presStyleLbl="node1" presStyleIdx="1" presStyleCnt="4" custAng="0" custScaleX="407730" custScaleY="105776" custRadScaleRad="107622" custRadScaleInc="-1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7CEB1-F373-408C-9597-0C96C9FDA17E}" type="pres">
      <dgm:prSet presAssocID="{F2386E8F-887F-4C6D-B993-4976DCD64289}" presName="Name56" presStyleLbl="parChTrans1D2" presStyleIdx="1" presStyleCnt="3"/>
      <dgm:spPr/>
      <dgm:t>
        <a:bodyPr/>
        <a:lstStyle/>
        <a:p>
          <a:endParaRPr lang="en-US"/>
        </a:p>
      </dgm:t>
    </dgm:pt>
    <dgm:pt modelId="{EA8FA105-7FEB-4796-8AD1-B55E38C6E108}" type="pres">
      <dgm:prSet presAssocID="{8CC6B9B8-9669-48A9-854E-FA97AD76DEAB}" presName="text0" presStyleLbl="node1" presStyleIdx="2" presStyleCnt="4" custScaleX="232854" custScaleY="86567" custRadScaleRad="105899" custRadScaleInc="-11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2A732-A1F4-4A39-A6E7-962A3B8799AD}" type="pres">
      <dgm:prSet presAssocID="{82447E90-6C77-485B-9D24-E98CA997D896}" presName="Name56" presStyleLbl="parChTrans1D2" presStyleIdx="2" presStyleCnt="3"/>
      <dgm:spPr/>
      <dgm:t>
        <a:bodyPr/>
        <a:lstStyle/>
        <a:p>
          <a:endParaRPr lang="en-US"/>
        </a:p>
      </dgm:t>
    </dgm:pt>
    <dgm:pt modelId="{250C5650-13DA-4CC6-9A03-82B5D0943A4C}" type="pres">
      <dgm:prSet presAssocID="{C67B17CB-7ED9-435C-8C22-F92AB3E59068}" presName="text0" presStyleLbl="node1" presStyleIdx="3" presStyleCnt="4" custScaleX="323164" custRadScaleRad="107868" custRadScaleInc="11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E9E633-4E0C-4121-9804-D341D0513315}" type="presOf" srcId="{F2386E8F-887F-4C6D-B993-4976DCD64289}" destId="{5B57CEB1-F373-408C-9597-0C96C9FDA17E}" srcOrd="0" destOrd="0" presId="urn:microsoft.com/office/officeart/2008/layout/RadialCluster"/>
    <dgm:cxn modelId="{7C997E7A-1623-4FE6-B841-06A9F79268B5}" type="presOf" srcId="{1DA3F7F7-DBD8-4BCD-88EF-BC30A6759FE2}" destId="{7FDB9348-80E1-4DF8-9694-3C3CECCFA9B1}" srcOrd="0" destOrd="0" presId="urn:microsoft.com/office/officeart/2008/layout/RadialCluster"/>
    <dgm:cxn modelId="{C65F26C8-E8DC-486E-B18B-B0667B143807}" srcId="{EF5C4D26-D15E-4A7D-9458-6C1956FF1154}" destId="{70648F78-D5F8-4610-A4F8-CE5A3624222C}" srcOrd="0" destOrd="0" parTransId="{BB4BB66B-2756-4FCE-8892-165FDBC4454E}" sibTransId="{63F221E1-32E8-4BDE-8C98-BA2A96630254}"/>
    <dgm:cxn modelId="{6441F763-1BB9-4D76-A6FE-CBC57D3E5922}" srcId="{70648F78-D5F8-4610-A4F8-CE5A3624222C}" destId="{8CC6B9B8-9669-48A9-854E-FA97AD76DEAB}" srcOrd="1" destOrd="0" parTransId="{F2386E8F-887F-4C6D-B993-4976DCD64289}" sibTransId="{625E52A0-81A5-4F48-BB0C-9987CDAA3FE0}"/>
    <dgm:cxn modelId="{F744CF29-7BF7-4472-B0AA-F8F4F0CCD20A}" type="presOf" srcId="{EF5C4D26-D15E-4A7D-9458-6C1956FF1154}" destId="{B35328B3-DA94-492A-B4CA-A71F9BF2A8AE}" srcOrd="0" destOrd="0" presId="urn:microsoft.com/office/officeart/2008/layout/RadialCluster"/>
    <dgm:cxn modelId="{7E7D5BB5-53A4-472A-A0CB-B9B4821EB631}" srcId="{70648F78-D5F8-4610-A4F8-CE5A3624222C}" destId="{C67B17CB-7ED9-435C-8C22-F92AB3E59068}" srcOrd="2" destOrd="0" parTransId="{82447E90-6C77-485B-9D24-E98CA997D896}" sibTransId="{DB1F2E05-A92E-4DB0-9F53-5B9C32F3611F}"/>
    <dgm:cxn modelId="{185FFAF4-A457-4D30-9269-CE2FC961D4E5}" type="presOf" srcId="{8CC6B9B8-9669-48A9-854E-FA97AD76DEAB}" destId="{EA8FA105-7FEB-4796-8AD1-B55E38C6E108}" srcOrd="0" destOrd="0" presId="urn:microsoft.com/office/officeart/2008/layout/RadialCluster"/>
    <dgm:cxn modelId="{79E7A471-0288-4684-8831-670FB6FA0E7E}" type="presOf" srcId="{704D4A19-000E-4F01-AE79-95CEE81CFEC9}" destId="{CE6DB47B-0E5C-477C-863E-30C37F7FD6EC}" srcOrd="0" destOrd="0" presId="urn:microsoft.com/office/officeart/2008/layout/RadialCluster"/>
    <dgm:cxn modelId="{50AA8DCD-54E8-4420-9C2C-CF3D48B47AC9}" type="presOf" srcId="{70648F78-D5F8-4610-A4F8-CE5A3624222C}" destId="{9E72C037-51C7-4C5F-B60D-C1C22E2D7B44}" srcOrd="0" destOrd="0" presId="urn:microsoft.com/office/officeart/2008/layout/RadialCluster"/>
    <dgm:cxn modelId="{D6FA4B72-4788-4FB5-BC11-3977A9A48CF1}" srcId="{70648F78-D5F8-4610-A4F8-CE5A3624222C}" destId="{704D4A19-000E-4F01-AE79-95CEE81CFEC9}" srcOrd="0" destOrd="0" parTransId="{1DA3F7F7-DBD8-4BCD-88EF-BC30A6759FE2}" sibTransId="{64DCCCE9-5619-4FAE-9793-875DE106A48E}"/>
    <dgm:cxn modelId="{14CF8BBD-BE6B-421F-96B8-DEE76C87BDE8}" type="presOf" srcId="{82447E90-6C77-485B-9D24-E98CA997D896}" destId="{4872A732-A1F4-4A39-A6E7-962A3B8799AD}" srcOrd="0" destOrd="0" presId="urn:microsoft.com/office/officeart/2008/layout/RadialCluster"/>
    <dgm:cxn modelId="{0699EFB4-7935-4329-9D4A-F45EDBAE88FE}" type="presOf" srcId="{C67B17CB-7ED9-435C-8C22-F92AB3E59068}" destId="{250C5650-13DA-4CC6-9A03-82B5D0943A4C}" srcOrd="0" destOrd="0" presId="urn:microsoft.com/office/officeart/2008/layout/RadialCluster"/>
    <dgm:cxn modelId="{0BFBF1C0-CA53-47EF-A9A1-D8B27D446B36}" type="presParOf" srcId="{B35328B3-DA94-492A-B4CA-A71F9BF2A8AE}" destId="{7C4564AF-AE63-4DA2-ABAD-EA491EDD71D0}" srcOrd="0" destOrd="0" presId="urn:microsoft.com/office/officeart/2008/layout/RadialCluster"/>
    <dgm:cxn modelId="{28D30D13-8D1E-4F38-B0EE-9727821FC56B}" type="presParOf" srcId="{7C4564AF-AE63-4DA2-ABAD-EA491EDD71D0}" destId="{9E72C037-51C7-4C5F-B60D-C1C22E2D7B44}" srcOrd="0" destOrd="0" presId="urn:microsoft.com/office/officeart/2008/layout/RadialCluster"/>
    <dgm:cxn modelId="{704428D6-1228-410C-AB7E-27E3BF22A694}" type="presParOf" srcId="{7C4564AF-AE63-4DA2-ABAD-EA491EDD71D0}" destId="{7FDB9348-80E1-4DF8-9694-3C3CECCFA9B1}" srcOrd="1" destOrd="0" presId="urn:microsoft.com/office/officeart/2008/layout/RadialCluster"/>
    <dgm:cxn modelId="{EE65FF22-C8A9-44FE-909A-8B23AC78F012}" type="presParOf" srcId="{7C4564AF-AE63-4DA2-ABAD-EA491EDD71D0}" destId="{CE6DB47B-0E5C-477C-863E-30C37F7FD6EC}" srcOrd="2" destOrd="0" presId="urn:microsoft.com/office/officeart/2008/layout/RadialCluster"/>
    <dgm:cxn modelId="{CF107972-6A17-4D58-9EDC-1F580099624B}" type="presParOf" srcId="{7C4564AF-AE63-4DA2-ABAD-EA491EDD71D0}" destId="{5B57CEB1-F373-408C-9597-0C96C9FDA17E}" srcOrd="3" destOrd="0" presId="urn:microsoft.com/office/officeart/2008/layout/RadialCluster"/>
    <dgm:cxn modelId="{674BAA81-E06C-4F90-87C6-C21A786B0358}" type="presParOf" srcId="{7C4564AF-AE63-4DA2-ABAD-EA491EDD71D0}" destId="{EA8FA105-7FEB-4796-8AD1-B55E38C6E108}" srcOrd="4" destOrd="0" presId="urn:microsoft.com/office/officeart/2008/layout/RadialCluster"/>
    <dgm:cxn modelId="{3D23E4CE-59A1-4CB5-B395-981FE986026C}" type="presParOf" srcId="{7C4564AF-AE63-4DA2-ABAD-EA491EDD71D0}" destId="{4872A732-A1F4-4A39-A6E7-962A3B8799AD}" srcOrd="5" destOrd="0" presId="urn:microsoft.com/office/officeart/2008/layout/RadialCluster"/>
    <dgm:cxn modelId="{4C9CC205-8824-4893-940A-3E5E59F2ED2F}" type="presParOf" srcId="{7C4564AF-AE63-4DA2-ABAD-EA491EDD71D0}" destId="{250C5650-13DA-4CC6-9A03-82B5D0943A4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F4455-3E9E-42AA-8C98-6E34926F7CBE}">
      <dsp:nvSpPr>
        <dsp:cNvPr id="0" name=""/>
        <dsp:cNvSpPr/>
      </dsp:nvSpPr>
      <dsp:spPr>
        <a:xfrm>
          <a:off x="3352805" y="103874"/>
          <a:ext cx="2201787" cy="14778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latin typeface="NikoshBAN" pitchFamily="2" charset="0"/>
              <a:cs typeface="NikoshBAN" pitchFamily="2" charset="0"/>
            </a:rPr>
            <a:t>জন্ম-১৮৬১</a:t>
          </a:r>
          <a:endParaRPr lang="en-GB" sz="1800" kern="1200" dirty="0">
            <a:latin typeface="NikoshBAN" pitchFamily="2" charset="0"/>
            <a:cs typeface="NikoshBAN" pitchFamily="2" charset="0"/>
          </a:endParaRPr>
        </a:p>
      </dsp:txBody>
      <dsp:txXfrm>
        <a:off x="3675249" y="320299"/>
        <a:ext cx="1556899" cy="1044993"/>
      </dsp:txXfrm>
    </dsp:sp>
    <dsp:sp modelId="{8B36DB01-7826-4F0F-A138-80291FE0CC06}">
      <dsp:nvSpPr>
        <dsp:cNvPr id="0" name=""/>
        <dsp:cNvSpPr/>
      </dsp:nvSpPr>
      <dsp:spPr>
        <a:xfrm rot="1162107">
          <a:off x="5551133" y="1022342"/>
          <a:ext cx="336360" cy="530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5553988" y="1111754"/>
        <a:ext cx="235452" cy="318437"/>
      </dsp:txXfrm>
    </dsp:sp>
    <dsp:sp modelId="{999891A4-241F-4C52-90F5-439AA40A77F6}">
      <dsp:nvSpPr>
        <dsp:cNvPr id="0" name=""/>
        <dsp:cNvSpPr/>
      </dsp:nvSpPr>
      <dsp:spPr>
        <a:xfrm>
          <a:off x="5914423" y="761766"/>
          <a:ext cx="2666012" cy="21262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itchFamily="2" charset="0"/>
              <a:cs typeface="NikoshBAN" pitchFamily="2" charset="0"/>
            </a:rPr>
            <a:t>জন্ম স্থান-কলকাতার জোড়াসাঁকোর ঠাকুর পরিবারে</a:t>
          </a:r>
          <a:endParaRPr lang="en-GB" sz="2800" kern="1200" dirty="0">
            <a:latin typeface="NikoshBAN" pitchFamily="2" charset="0"/>
            <a:cs typeface="NikoshBAN" pitchFamily="2" charset="0"/>
          </a:endParaRPr>
        </a:p>
      </dsp:txBody>
      <dsp:txXfrm>
        <a:off x="6304851" y="1073149"/>
        <a:ext cx="1885156" cy="1503492"/>
      </dsp:txXfrm>
    </dsp:sp>
    <dsp:sp modelId="{BF533093-97D0-4BFE-8280-6B009F39B974}">
      <dsp:nvSpPr>
        <dsp:cNvPr id="0" name=""/>
        <dsp:cNvSpPr/>
      </dsp:nvSpPr>
      <dsp:spPr>
        <a:xfrm rot="5331620">
          <a:off x="7085885" y="2969449"/>
          <a:ext cx="379185" cy="530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7141631" y="3018728"/>
        <a:ext cx="265430" cy="318437"/>
      </dsp:txXfrm>
    </dsp:sp>
    <dsp:sp modelId="{BFB18B2D-22E0-4964-A9EF-C0B88A2F6B28}">
      <dsp:nvSpPr>
        <dsp:cNvPr id="0" name=""/>
        <dsp:cNvSpPr/>
      </dsp:nvSpPr>
      <dsp:spPr>
        <a:xfrm>
          <a:off x="6154136" y="3603058"/>
          <a:ext cx="2295855" cy="1936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itchFamily="2" charset="0"/>
              <a:cs typeface="NikoshBAN" pitchFamily="2" charset="0"/>
            </a:rPr>
            <a:t>ছদ্ম নাম-ভানু সিংহ</a:t>
          </a:r>
          <a:endParaRPr lang="en-GB" sz="2800" kern="1200" dirty="0">
            <a:latin typeface="NikoshBAN" pitchFamily="2" charset="0"/>
            <a:cs typeface="NikoshBAN" pitchFamily="2" charset="0"/>
          </a:endParaRPr>
        </a:p>
      </dsp:txBody>
      <dsp:txXfrm>
        <a:off x="6490356" y="3886641"/>
        <a:ext cx="1623415" cy="1369257"/>
      </dsp:txXfrm>
    </dsp:sp>
    <dsp:sp modelId="{284DB89F-CC72-436E-9192-BE344D93FD31}">
      <dsp:nvSpPr>
        <dsp:cNvPr id="0" name=""/>
        <dsp:cNvSpPr/>
      </dsp:nvSpPr>
      <dsp:spPr>
        <a:xfrm rot="9717300">
          <a:off x="5625054" y="4780184"/>
          <a:ext cx="442445" cy="530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 rot="10800000">
        <a:off x="5754523" y="4865771"/>
        <a:ext cx="309712" cy="318437"/>
      </dsp:txXfrm>
    </dsp:sp>
    <dsp:sp modelId="{AFF57FA3-5EDB-4C50-93E7-CFA563695912}">
      <dsp:nvSpPr>
        <dsp:cNvPr id="0" name=""/>
        <dsp:cNvSpPr/>
      </dsp:nvSpPr>
      <dsp:spPr>
        <a:xfrm>
          <a:off x="3297723" y="4723974"/>
          <a:ext cx="2244402" cy="15725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itchFamily="2" charset="0"/>
              <a:cs typeface="NikoshBAN" pitchFamily="2" charset="0"/>
            </a:rPr>
            <a:t>নোবেল পুরস্কার-১৯১৩-গীতাঞ্জলি</a:t>
          </a:r>
          <a:endParaRPr lang="en-GB" sz="2400" kern="1200" dirty="0"/>
        </a:p>
      </dsp:txBody>
      <dsp:txXfrm>
        <a:off x="3626408" y="4954265"/>
        <a:ext cx="1587032" cy="1111943"/>
      </dsp:txXfrm>
    </dsp:sp>
    <dsp:sp modelId="{DA6E526A-148D-4A5D-9FDB-7F2666B0638F}">
      <dsp:nvSpPr>
        <dsp:cNvPr id="0" name=""/>
        <dsp:cNvSpPr/>
      </dsp:nvSpPr>
      <dsp:spPr>
        <a:xfrm rot="12604850">
          <a:off x="3165971" y="4605761"/>
          <a:ext cx="301155" cy="530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 rot="10800000">
        <a:off x="3250233" y="4734548"/>
        <a:ext cx="210809" cy="318437"/>
      </dsp:txXfrm>
    </dsp:sp>
    <dsp:sp modelId="{B63AA502-E32F-4B01-A309-D63A65665A76}">
      <dsp:nvSpPr>
        <dsp:cNvPr id="0" name=""/>
        <dsp:cNvSpPr/>
      </dsp:nvSpPr>
      <dsp:spPr>
        <a:xfrm>
          <a:off x="432474" y="2999474"/>
          <a:ext cx="2960924" cy="21172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itchFamily="2" charset="0"/>
              <a:cs typeface="NikoshBAN" pitchFamily="2" charset="0"/>
            </a:rPr>
            <a:t>উল্লেখযোগ্য গ্রন্থ-মানসী,সোনার‌তরী, বলাকা,শেষের কবিতা</a:t>
          </a:r>
          <a:endParaRPr lang="en-GB" sz="2800" kern="1200" dirty="0">
            <a:latin typeface="NikoshBAN" pitchFamily="2" charset="0"/>
            <a:cs typeface="NikoshBAN" pitchFamily="2" charset="0"/>
          </a:endParaRPr>
        </a:p>
      </dsp:txBody>
      <dsp:txXfrm>
        <a:off x="866091" y="3309540"/>
        <a:ext cx="2093690" cy="1497132"/>
      </dsp:txXfrm>
    </dsp:sp>
    <dsp:sp modelId="{8EE0A403-1453-448F-BB5A-490D28AE0781}">
      <dsp:nvSpPr>
        <dsp:cNvPr id="0" name=""/>
        <dsp:cNvSpPr/>
      </dsp:nvSpPr>
      <dsp:spPr>
        <a:xfrm rot="16949270">
          <a:off x="2121167" y="2678118"/>
          <a:ext cx="77255" cy="530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2130249" y="2795577"/>
        <a:ext cx="54079" cy="318437"/>
      </dsp:txXfrm>
    </dsp:sp>
    <dsp:sp modelId="{FA508E7C-766D-45FF-9156-1FC9C19C3E17}">
      <dsp:nvSpPr>
        <dsp:cNvPr id="0" name=""/>
        <dsp:cNvSpPr/>
      </dsp:nvSpPr>
      <dsp:spPr>
        <a:xfrm>
          <a:off x="1222829" y="1054566"/>
          <a:ext cx="2305448" cy="1829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latin typeface="NikoshBAN" pitchFamily="2" charset="0"/>
              <a:cs typeface="NikoshBAN" pitchFamily="2" charset="0"/>
            </a:rPr>
            <a:t>মৃত্যু-১৯৪১</a:t>
          </a:r>
          <a:endParaRPr lang="en-GB" sz="3700" kern="1200" dirty="0">
            <a:latin typeface="NikoshBAN" pitchFamily="2" charset="0"/>
            <a:cs typeface="NikoshBAN" pitchFamily="2" charset="0"/>
          </a:endParaRPr>
        </a:p>
      </dsp:txBody>
      <dsp:txXfrm>
        <a:off x="1560454" y="1322480"/>
        <a:ext cx="1630198" cy="1293601"/>
      </dsp:txXfrm>
    </dsp:sp>
    <dsp:sp modelId="{EB56C7C5-29BD-40B8-A31F-06AC5FD90021}">
      <dsp:nvSpPr>
        <dsp:cNvPr id="0" name=""/>
        <dsp:cNvSpPr/>
      </dsp:nvSpPr>
      <dsp:spPr>
        <a:xfrm rot="19892372">
          <a:off x="3376927" y="1117020"/>
          <a:ext cx="162672" cy="530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3379876" y="1234793"/>
        <a:ext cx="113870" cy="318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2C037-51C7-4C5F-B60D-C1C22E2D7B44}">
      <dsp:nvSpPr>
        <dsp:cNvPr id="0" name=""/>
        <dsp:cNvSpPr/>
      </dsp:nvSpPr>
      <dsp:spPr>
        <a:xfrm>
          <a:off x="2089556" y="1483143"/>
          <a:ext cx="2222650" cy="1079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নির্যাতন</a:t>
          </a:r>
          <a:endParaRPr lang="en-GB" sz="3200" kern="1200" dirty="0">
            <a:latin typeface="NikoshBAN" pitchFamily="2" charset="0"/>
            <a:cs typeface="NikoshBAN" pitchFamily="2" charset="0"/>
          </a:endParaRPr>
        </a:p>
      </dsp:txBody>
      <dsp:txXfrm>
        <a:off x="2142274" y="1535861"/>
        <a:ext cx="2117214" cy="974506"/>
      </dsp:txXfrm>
    </dsp:sp>
    <dsp:sp modelId="{7FDB9348-80E1-4DF8-9694-3C3CECCFA9B1}">
      <dsp:nvSpPr>
        <dsp:cNvPr id="0" name=""/>
        <dsp:cNvSpPr/>
      </dsp:nvSpPr>
      <dsp:spPr>
        <a:xfrm rot="16198920">
          <a:off x="2923231" y="1205749"/>
          <a:ext cx="5547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478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DB47B-0E5C-477C-863E-30C37F7FD6EC}">
      <dsp:nvSpPr>
        <dsp:cNvPr id="0" name=""/>
        <dsp:cNvSpPr/>
      </dsp:nvSpPr>
      <dsp:spPr>
        <a:xfrm>
          <a:off x="1535102" y="64310"/>
          <a:ext cx="3330599" cy="8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যৌতুক=১০০০০/=</a:t>
          </a:r>
          <a:endParaRPr lang="en-GB" sz="3200" kern="1200" dirty="0">
            <a:latin typeface="NikoshBAN" pitchFamily="2" charset="0"/>
            <a:cs typeface="NikoshBAN" pitchFamily="2" charset="0"/>
          </a:endParaRPr>
        </a:p>
      </dsp:txBody>
      <dsp:txXfrm>
        <a:off x="1577281" y="106489"/>
        <a:ext cx="3246241" cy="779688"/>
      </dsp:txXfrm>
    </dsp:sp>
    <dsp:sp modelId="{5B57CEB1-F373-408C-9597-0C96C9FDA17E}">
      <dsp:nvSpPr>
        <dsp:cNvPr id="0" name=""/>
        <dsp:cNvSpPr/>
      </dsp:nvSpPr>
      <dsp:spPr>
        <a:xfrm rot="2074467">
          <a:off x="3924758" y="2754601"/>
          <a:ext cx="6749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497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FA105-7FEB-4796-8AD1-B55E38C6E108}">
      <dsp:nvSpPr>
        <dsp:cNvPr id="0" name=""/>
        <dsp:cNvSpPr/>
      </dsp:nvSpPr>
      <dsp:spPr>
        <a:xfrm>
          <a:off x="4102091" y="2946117"/>
          <a:ext cx="1902100" cy="7071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itchFamily="2" charset="0"/>
              <a:cs typeface="NikoshBAN" pitchFamily="2" charset="0"/>
            </a:rPr>
            <a:t>শ্বশুরের</a:t>
          </a:r>
          <a:endParaRPr lang="en-GB" sz="3600" kern="1200" dirty="0">
            <a:latin typeface="NikoshBAN" pitchFamily="2" charset="0"/>
            <a:cs typeface="NikoshBAN" pitchFamily="2" charset="0"/>
          </a:endParaRPr>
        </a:p>
      </dsp:txBody>
      <dsp:txXfrm>
        <a:off x="4136610" y="2980636"/>
        <a:ext cx="1833062" cy="638096"/>
      </dsp:txXfrm>
    </dsp:sp>
    <dsp:sp modelId="{4872A732-A1F4-4A39-A6E7-962A3B8799AD}">
      <dsp:nvSpPr>
        <dsp:cNvPr id="0" name=""/>
        <dsp:cNvSpPr/>
      </dsp:nvSpPr>
      <dsp:spPr>
        <a:xfrm rot="8705451">
          <a:off x="1905275" y="2727166"/>
          <a:ext cx="5734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343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C5650-13DA-4CC6-9A03-82B5D0943A4C}">
      <dsp:nvSpPr>
        <dsp:cNvPr id="0" name=""/>
        <dsp:cNvSpPr/>
      </dsp:nvSpPr>
      <dsp:spPr>
        <a:xfrm>
          <a:off x="51687" y="2891247"/>
          <a:ext cx="2639810" cy="816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শাশুড়ীর</a:t>
          </a:r>
          <a:endParaRPr lang="en-GB" sz="3200" kern="1200" dirty="0">
            <a:latin typeface="NikoshBAN" pitchFamily="2" charset="0"/>
            <a:cs typeface="NikoshBAN" pitchFamily="2" charset="0"/>
          </a:endParaRPr>
        </a:p>
      </dsp:txBody>
      <dsp:txXfrm>
        <a:off x="91563" y="2931123"/>
        <a:ext cx="2560058" cy="737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C70F6-D4F5-4ED5-8920-9833187BB166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06103-5233-4DF2-B00C-0DEC4A739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847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F791A-FC96-4596-8757-CC8D8D65A5E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833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56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413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474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656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181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747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647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525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916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757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329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n 7"/>
          <p:cNvSpPr/>
          <p:nvPr userDrawn="1"/>
        </p:nvSpPr>
        <p:spPr>
          <a:xfrm>
            <a:off x="0" y="0"/>
            <a:ext cx="679731" cy="752560"/>
          </a:xfrm>
          <a:prstGeom prst="sun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 userDrawn="1"/>
        </p:nvSpPr>
        <p:spPr>
          <a:xfrm>
            <a:off x="11523058" y="56644"/>
            <a:ext cx="668942" cy="695916"/>
          </a:xfrm>
          <a:prstGeom prst="sun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 userDrawn="1"/>
        </p:nvSpPr>
        <p:spPr>
          <a:xfrm>
            <a:off x="0" y="6344155"/>
            <a:ext cx="752559" cy="639271"/>
          </a:xfrm>
          <a:prstGeom prst="sun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 userDrawn="1"/>
        </p:nvSpPr>
        <p:spPr>
          <a:xfrm>
            <a:off x="11523058" y="6271327"/>
            <a:ext cx="668942" cy="712100"/>
          </a:xfrm>
          <a:prstGeom prst="sun">
            <a:avLst/>
          </a:prstGeom>
          <a:solidFill>
            <a:srgbClr val="FF0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/>
          <p:cNvSpPr/>
          <p:nvPr userDrawn="1"/>
        </p:nvSpPr>
        <p:spPr>
          <a:xfrm>
            <a:off x="679732" y="6586917"/>
            <a:ext cx="11037536" cy="271083"/>
          </a:xfrm>
          <a:prstGeom prst="flowChartDecision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cision 12"/>
          <p:cNvSpPr/>
          <p:nvPr userDrawn="1"/>
        </p:nvSpPr>
        <p:spPr>
          <a:xfrm>
            <a:off x="550258" y="56644"/>
            <a:ext cx="11102273" cy="347958"/>
          </a:xfrm>
          <a:prstGeom prst="flowChartDecision">
            <a:avLst/>
          </a:prstGeom>
          <a:solidFill>
            <a:srgbClr val="00B05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/>
          <p:nvPr userDrawn="1"/>
        </p:nvCxnSpPr>
        <p:spPr>
          <a:xfrm flipH="1">
            <a:off x="226577" y="598811"/>
            <a:ext cx="8092" cy="587481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 userDrawn="1"/>
        </p:nvCxnSpPr>
        <p:spPr>
          <a:xfrm flipH="1">
            <a:off x="339864" y="825388"/>
            <a:ext cx="1" cy="551876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 userDrawn="1"/>
        </p:nvCxnSpPr>
        <p:spPr>
          <a:xfrm>
            <a:off x="11976212" y="598811"/>
            <a:ext cx="36415" cy="5801989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1" idx="0"/>
          </p:cNvCxnSpPr>
          <p:nvPr userDrawn="1"/>
        </p:nvCxnSpPr>
        <p:spPr>
          <a:xfrm>
            <a:off x="11857529" y="752560"/>
            <a:ext cx="0" cy="551876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 userDrawn="1"/>
        </p:nvSpPr>
        <p:spPr>
          <a:xfrm>
            <a:off x="4051665" y="117334"/>
            <a:ext cx="4099457" cy="226578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TULU SARKER</a:t>
            </a:r>
          </a:p>
        </p:txBody>
      </p:sp>
    </p:spTree>
    <p:extLst>
      <p:ext uri="{BB962C8B-B14F-4D97-AF65-F5344CB8AC3E}">
        <p14:creationId xmlns:p14="http://schemas.microsoft.com/office/powerpoint/2010/main" xmlns="" val="19705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G:\msl.gif">
            <a:extLst>
              <a:ext uri="{FF2B5EF4-FFF2-40B4-BE49-F238E27FC236}">
                <a16:creationId xmlns:a16="http://schemas.microsoft.com/office/drawing/2014/main" xmlns="" id="{A462FA66-5164-4E8A-BAAF-1CECB70E0B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4620" y="464410"/>
            <a:ext cx="6377940" cy="454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6F54A5-90F4-4579-9934-BA41B10047FD}"/>
              </a:ext>
            </a:extLst>
          </p:cNvPr>
          <p:cNvSpPr/>
          <p:nvPr/>
        </p:nvSpPr>
        <p:spPr>
          <a:xfrm>
            <a:off x="2697480" y="5010157"/>
            <a:ext cx="6377940" cy="132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bn-IN" sz="7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7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bn-IN" sz="7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7200" dirty="0"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bn-IN" sz="72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72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xmlns="" val="256831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05000" y="547914"/>
            <a:ext cx="8610600" cy="5762172"/>
            <a:chOff x="304800" y="304800"/>
            <a:chExt cx="8610600" cy="66167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0" y="2197100"/>
              <a:ext cx="8610600" cy="47244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0" y="304800"/>
              <a:ext cx="8534400" cy="19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716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6400" y="885370"/>
            <a:ext cx="8775700" cy="5474153"/>
            <a:chOff x="152400" y="304800"/>
            <a:chExt cx="8775700" cy="60547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5100" y="304800"/>
              <a:ext cx="8763000" cy="30099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2400" y="3454399"/>
              <a:ext cx="8763000" cy="2905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6253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3218" y="696686"/>
            <a:ext cx="8762382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151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653143"/>
            <a:ext cx="8686800" cy="57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988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828800" y="4364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32502" y="5784166"/>
            <a:ext cx="32004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পাড়া-প্রতিবেশীর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91550" y="6245830"/>
            <a:ext cx="178435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/>
              <a:t>নিরুপমার বাবা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750300" y="240268"/>
            <a:ext cx="1600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/>
              <a:t>নিরুপমার স্বামী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322281" y="4442376"/>
            <a:ext cx="90281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bn-BD" dirty="0"/>
              <a:t>নিরুপমা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2994387"/>
            <a:ext cx="2026205" cy="1475517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8851" y="609600"/>
            <a:ext cx="1905000" cy="15634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1550" y="4778801"/>
            <a:ext cx="1638300" cy="146702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032902" y="4059636"/>
            <a:ext cx="718722" cy="1652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43200" y="4217910"/>
            <a:ext cx="1102002" cy="1494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467600" y="1905000"/>
            <a:ext cx="12827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610350" y="4355709"/>
            <a:ext cx="1981200" cy="536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>
            <a:off x="9042400" y="4217911"/>
            <a:ext cx="609600" cy="674753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endParaRPr lang="en-GB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Magnetic Disk 16"/>
          <p:cNvSpPr/>
          <p:nvPr/>
        </p:nvSpPr>
        <p:spPr>
          <a:xfrm>
            <a:off x="8305801" y="3862644"/>
            <a:ext cx="736600" cy="920065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অভাব</a:t>
            </a:r>
            <a:endParaRPr lang="en-GB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Magnetic Disk 17"/>
          <p:cNvSpPr/>
          <p:nvPr/>
        </p:nvSpPr>
        <p:spPr>
          <a:xfrm>
            <a:off x="9652000" y="3709582"/>
            <a:ext cx="939800" cy="1167219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বেয়াইয়ের নিষ্ঠুরতা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Magnetic Disk 18"/>
          <p:cNvSpPr/>
          <p:nvPr/>
        </p:nvSpPr>
        <p:spPr>
          <a:xfrm>
            <a:off x="8928100" y="3096440"/>
            <a:ext cx="825500" cy="112147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পণের টাকা বাকী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8892" y="4469903"/>
            <a:ext cx="2480509" cy="1314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5740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10" grpId="0" animBg="1"/>
      <p:bldP spid="11" grpId="0" animBg="1"/>
      <p:bldP spid="12" grpId="0" animBg="1"/>
      <p:bldP spid="7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gggg.jpg">
            <a:extLst>
              <a:ext uri="{FF2B5EF4-FFF2-40B4-BE49-F238E27FC236}">
                <a16:creationId xmlns:a16="http://schemas.microsoft.com/office/drawing/2014/main" xmlns="" id="{1395B3C2-B843-4FFF-8D38-575DEAA58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508" y="614149"/>
            <a:ext cx="4214512" cy="24389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E4BC26A7-9495-4B47-A49F-F085B7BF03C3}"/>
              </a:ext>
            </a:extLst>
          </p:cNvPr>
          <p:cNvSpPr/>
          <p:nvPr/>
        </p:nvSpPr>
        <p:spPr>
          <a:xfrm>
            <a:off x="1199130" y="504968"/>
            <a:ext cx="3823246" cy="2797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bn-IN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7 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A750EE8-E42B-42D8-8C26-077F9E0E12B7}"/>
              </a:ext>
            </a:extLst>
          </p:cNvPr>
          <p:cNvSpPr/>
          <p:nvPr/>
        </p:nvSpPr>
        <p:spPr>
          <a:xfrm>
            <a:off x="1886858" y="3620216"/>
            <a:ext cx="5649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1। কী কী কারনে নারী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নির্যাত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িত হয়? </a:t>
            </a:r>
          </a:p>
        </p:txBody>
      </p:sp>
    </p:spTree>
    <p:extLst>
      <p:ext uri="{BB962C8B-B14F-4D97-AF65-F5344CB8AC3E}">
        <p14:creationId xmlns:p14="http://schemas.microsoft.com/office/powerpoint/2010/main" xmlns="" val="221193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3943" y="609600"/>
            <a:ext cx="8418285" cy="555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82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971" y="682170"/>
            <a:ext cx="8752115" cy="5794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114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8680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/>
              <a:t>।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বিবাহসভায়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তুমুল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গোলযোগ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বাধিয়া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গেল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গোলযোগ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বাধিয়া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গেল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বিশ্লেষণ কর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en-GB" dirty="0"/>
          </a:p>
        </p:txBody>
      </p:sp>
      <p:pic>
        <p:nvPicPr>
          <p:cNvPr id="4" name="Picture 2" descr="E:\MOTIAR\D,contennt Picture 2\পাঠ ৪ ব্যবসা\pair work.jpg">
            <a:extLst>
              <a:ext uri="{FF2B5EF4-FFF2-40B4-BE49-F238E27FC236}">
                <a16:creationId xmlns:a16="http://schemas.microsoft.com/office/drawing/2014/main" xmlns="" id="{CAF47F15-0B8B-4CCC-BBF9-196FA49BC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1116" y="435841"/>
            <a:ext cx="2953657" cy="2320079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xmlns="" id="{9D7EAD81-0A72-49DA-B99A-E3CF61CF08E4}"/>
              </a:ext>
            </a:extLst>
          </p:cNvPr>
          <p:cNvSpPr/>
          <p:nvPr/>
        </p:nvSpPr>
        <p:spPr>
          <a:xfrm>
            <a:off x="1230595" y="702562"/>
            <a:ext cx="3404772" cy="17866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2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344" y="810227"/>
            <a:ext cx="8534400" cy="914400"/>
          </a:xfrm>
        </p:spPr>
        <p:txBody>
          <a:bodyPr>
            <a:noAutofit/>
          </a:bodyPr>
          <a:lstStyle/>
          <a:p>
            <a:r>
              <a:rPr lang="bn-BD" sz="54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5400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7638" y="1952171"/>
            <a:ext cx="10551886" cy="4422648"/>
          </a:xfrm>
        </p:spPr>
        <p:txBody>
          <a:bodyPr>
            <a:norm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রামসুন্দরের মেয়ের নাম কী 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কত টাকা পণ দেওয়ার কথা বলে নিরুপমাকে বিয়ে দেয় 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পণের কত টাকা বাকী রইল 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 নিরুপমার শ্বশুরের নাম কি ?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24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750628" y="1501253"/>
            <a:ext cx="5015552" cy="4858603"/>
          </a:xfrm>
          <a:prstGeom prst="rect">
            <a:avLst/>
          </a:prstGeom>
          <a:ln w="666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  <a:defRPr/>
            </a:pPr>
            <a:endParaRPr lang="bn-IN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  <a:defRPr/>
            </a:pPr>
            <a:endParaRPr lang="bn-IN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  <a:defRPr/>
            </a:pPr>
            <a:endParaRPr lang="bn-IN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  <a:defRPr/>
            </a:pPr>
            <a:endParaRPr lang="bn-IN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  <a:defRPr/>
            </a:pPr>
            <a:endParaRPr lang="bn-IN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  <a:defRPr/>
            </a:pPr>
            <a:endParaRPr lang="bn-IN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  <a:defRPr/>
            </a:pPr>
            <a:endParaRPr lang="bn-IN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  <a:defRPr/>
            </a:pPr>
            <a:r>
              <a:rPr lang="en-US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টুলু</a:t>
            </a: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সরকার</a:t>
            </a:r>
            <a:endParaRPr lang="en-US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  <a:defRPr/>
            </a:pPr>
            <a:r>
              <a:rPr lang="en-US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en-US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</a:t>
            </a: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  <a:p>
            <a:pPr marL="0" indent="0" algn="ctr">
              <a:buNone/>
              <a:defRPr/>
            </a:pPr>
            <a:r>
              <a:rPr lang="en-US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কাদিরখোলা</a:t>
            </a: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মাধ্যমিক</a:t>
            </a: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en-US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রামপাল,বাগেরহাট</a:t>
            </a: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pPr marL="0" indent="0" algn="ctr">
              <a:buNone/>
              <a:defRPr/>
            </a:pP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মোবাইলঃ০১৯৩৪৫০৮১৬৭</a:t>
            </a:r>
          </a:p>
          <a:p>
            <a:pPr marL="0" indent="0" algn="ctr">
              <a:buNone/>
              <a:defRPr/>
            </a:pP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Email : tulusarker81@gmail.com </a:t>
            </a:r>
          </a:p>
          <a:p>
            <a:pPr algn="ctr">
              <a:defRPr/>
            </a:pPr>
            <a:r>
              <a:rPr lang="en-US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1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6425823" y="1501254"/>
            <a:ext cx="5140154" cy="4995080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bn-IN" sz="2400" b="1" dirty="0">
              <a:ln/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bn-IN" sz="2400" b="1" dirty="0">
              <a:ln/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bn-IN" sz="2400" b="1" dirty="0">
              <a:ln/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bn-IN" sz="2400" b="1" dirty="0">
              <a:ln/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2400" b="1" dirty="0">
                <a:ln/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</a:t>
            </a:r>
            <a:r>
              <a:rPr lang="en-US" sz="2400" b="1" dirty="0" err="1">
                <a:ln/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ণি</a:t>
            </a:r>
            <a:r>
              <a:rPr lang="en-US" sz="2400" b="1" dirty="0">
                <a:ln/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bn-BD" sz="2400" b="1" dirty="0">
                <a:ln/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নবম</a:t>
            </a:r>
          </a:p>
          <a:p>
            <a:pPr marL="342900" indent="-342900" algn="ctr">
              <a:defRPr/>
            </a:pPr>
            <a:r>
              <a:rPr lang="en-US" sz="2400" b="1" dirty="0">
                <a:ln/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প</a:t>
            </a:r>
            <a:r>
              <a:rPr lang="bn-BD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endParaRPr lang="en-US" sz="24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defRPr/>
            </a:pPr>
            <a:r>
              <a:rPr lang="bn-BD" sz="2400" b="1" dirty="0">
                <a:ln/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: ৫০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endParaRPr lang="en-US" sz="2400" b="1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42900" indent="-342900" algn="ctr">
              <a:defRPr/>
            </a:pPr>
            <a:r>
              <a:rPr lang="en-US" sz="2400" b="1" dirty="0">
                <a:ln/>
                <a:solidFill>
                  <a:srgbClr val="0033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0033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তারিখ</a:t>
            </a:r>
            <a:r>
              <a:rPr lang="bn-IN" sz="2400" b="1" dirty="0">
                <a:ln/>
                <a:solidFill>
                  <a:srgbClr val="0033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ঃ ২৩/</a:t>
            </a:r>
            <a:r>
              <a:rPr lang="en-US" sz="2400" b="1" dirty="0">
                <a:ln/>
                <a:solidFill>
                  <a:srgbClr val="0033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১০</a:t>
            </a:r>
            <a:r>
              <a:rPr lang="bn-IN" sz="2400" b="1" dirty="0">
                <a:ln/>
                <a:solidFill>
                  <a:srgbClr val="0033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/১৯ </a:t>
            </a:r>
            <a:endParaRPr lang="bn-BD" sz="2400" b="1" dirty="0">
              <a:ln/>
              <a:solidFill>
                <a:srgbClr val="0033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96102" y="722108"/>
            <a:ext cx="514015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8F9E53-B694-4CC9-97BD-8944C7870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1511" y="2110314"/>
            <a:ext cx="1613785" cy="185262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2A0A9F2-6039-4C5C-8B55-35F00B03582C}"/>
              </a:ext>
            </a:extLst>
          </p:cNvPr>
          <p:cNvGrpSpPr/>
          <p:nvPr/>
        </p:nvGrpSpPr>
        <p:grpSpPr>
          <a:xfrm>
            <a:off x="5942806" y="1410239"/>
            <a:ext cx="306388" cy="5105400"/>
            <a:chOff x="6019800" y="1257300"/>
            <a:chExt cx="306388" cy="510540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850363EF-C3FA-4C9E-8079-0E5A98AD9A92}"/>
                </a:ext>
              </a:extLst>
            </p:cNvPr>
            <p:cNvCxnSpPr/>
            <p:nvPr/>
          </p:nvCxnSpPr>
          <p:spPr>
            <a:xfrm rot="5400000">
              <a:off x="3618708" y="3809206"/>
              <a:ext cx="5105400" cy="158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8EBEFE17-210B-4EFA-9436-C53E53430297}"/>
                </a:ext>
              </a:extLst>
            </p:cNvPr>
            <p:cNvCxnSpPr/>
            <p:nvPr/>
          </p:nvCxnSpPr>
          <p:spPr>
            <a:xfrm rot="5400000">
              <a:off x="4039394" y="3428206"/>
              <a:ext cx="396240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109E446A-E809-4B26-B71C-5B7E1AE94F06}"/>
                </a:ext>
              </a:extLst>
            </p:cNvPr>
            <p:cNvCxnSpPr/>
            <p:nvPr/>
          </p:nvCxnSpPr>
          <p:spPr>
            <a:xfrm rot="5400000">
              <a:off x="4344194" y="3428206"/>
              <a:ext cx="396240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74A0E95-EFBA-4E25-9A4F-FDFD386BCB55}"/>
              </a:ext>
            </a:extLst>
          </p:cNvPr>
          <p:cNvPicPr/>
          <p:nvPr/>
        </p:nvPicPr>
        <p:blipFill>
          <a:blip r:embed="rId3"/>
          <a:srcRect t="16113" b="7161"/>
          <a:stretch>
            <a:fillRect/>
          </a:stretch>
        </p:blipFill>
        <p:spPr bwMode="auto">
          <a:xfrm>
            <a:off x="8336257" y="2110314"/>
            <a:ext cx="1503780" cy="185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9890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538643"/>
            <a:ext cx="3947885" cy="1325563"/>
          </a:xfrm>
        </p:spPr>
        <p:txBody>
          <a:bodyPr>
            <a:no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44040" y="2427005"/>
            <a:ext cx="8503920" cy="3914929"/>
          </a:xfrm>
        </p:spPr>
        <p:txBody>
          <a:bodyPr>
            <a:normAutofit fontScale="85000" lnSpcReduction="20000"/>
          </a:bodyPr>
          <a:lstStyle/>
          <a:p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100" dirty="0">
                <a:latin typeface="NikoshBAN" pitchFamily="2" charset="0"/>
                <a:cs typeface="NikoshBAN" pitchFamily="2" charset="0"/>
              </a:rPr>
              <a:t>আবির সরকারি চাকুরী করে। তাঁর পিতা তাঁর বিয়ের জন্য পাত্রী দেখেছে।তাঁর পিতা কন্যার বাবাকে বলেছে ১লক্ষ টাকা যৌতুক না দিলে বিয়ে হবে না।কিন্তু আবির যৌতুক নিয়ে বিয়ে করবে না।</a:t>
            </a: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sz="3300" dirty="0">
                <a:latin typeface="NikoshBAN" pitchFamily="2" charset="0"/>
                <a:cs typeface="NikoshBAN" pitchFamily="2" charset="0"/>
              </a:rPr>
              <a:t>সৃজনশীল প্রশ্নঃ</a:t>
            </a:r>
          </a:p>
          <a:p>
            <a:endParaRPr lang="bn-BD" sz="3900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১।উদ্দীপকে আবিরের পিতার সাথে “দেনাপাওনা” গল্পের রায়বাহাদুরের কী কোন সাদৃশ্য বা বৈশাদৃশ্য খুঁজে পাওয়া যায় ? পাওয়া গেলে তাহা লিখ ?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F41863D-7CD1-46DE-905E-7BFBE9AD85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2350" y="516065"/>
            <a:ext cx="5389936" cy="20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930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028" y="489857"/>
            <a:ext cx="11117943" cy="58782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1808" y="3646714"/>
            <a:ext cx="4000500" cy="1905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BE35635-77A6-45FE-95C7-133B93DAC8F3}"/>
              </a:ext>
            </a:extLst>
          </p:cNvPr>
          <p:cNvSpPr/>
          <p:nvPr/>
        </p:nvSpPr>
        <p:spPr>
          <a:xfrm>
            <a:off x="1226456" y="1098789"/>
            <a:ext cx="97390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ক্লাসে সহযোগিতা করার জন্য সবাইকে ধন্যবাদ 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87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6900" y="512772"/>
            <a:ext cx="8458200" cy="5832456"/>
          </a:xfrm>
        </p:spPr>
      </p:pic>
    </p:spTree>
    <p:extLst>
      <p:ext uri="{BB962C8B-B14F-4D97-AF65-F5344CB8AC3E}">
        <p14:creationId xmlns:p14="http://schemas.microsoft.com/office/powerpoint/2010/main" xmlns="" val="38457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9901" y="3452721"/>
            <a:ext cx="4267201" cy="3098699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52" y="343034"/>
            <a:ext cx="4584700" cy="33907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2" y="3124199"/>
            <a:ext cx="4495799" cy="33907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474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3048000"/>
            <a:ext cx="79248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99" y="609600"/>
            <a:ext cx="792479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17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xmlns="" id="{89EC2856-CB59-413A-A3E7-5C7052A033F9}"/>
              </a:ext>
            </a:extLst>
          </p:cNvPr>
          <p:cNvSpPr/>
          <p:nvPr/>
        </p:nvSpPr>
        <p:spPr>
          <a:xfrm>
            <a:off x="2666999" y="757525"/>
            <a:ext cx="6858000" cy="1103194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Kalpurush" pitchFamily="2" charset="0"/>
                <a:cs typeface="Kalpurush" pitchFamily="2" charset="0"/>
              </a:rPr>
              <a:t>আজকের আলোচ্য বিষয়......</a:t>
            </a:r>
          </a:p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xmlns="" id="{D832B497-2E13-46D6-A417-A53797D838E4}"/>
              </a:ext>
            </a:extLst>
          </p:cNvPr>
          <p:cNvSpPr txBox="1">
            <a:spLocks/>
          </p:cNvSpPr>
          <p:nvPr/>
        </p:nvSpPr>
        <p:spPr>
          <a:xfrm>
            <a:off x="2666999" y="2455410"/>
            <a:ext cx="91440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15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দেনাপাওনা</a:t>
            </a:r>
            <a:endParaRPr lang="en-GB" sz="115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60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A569F31-1324-47F3-996C-7DB1DBF7962C}"/>
              </a:ext>
            </a:extLst>
          </p:cNvPr>
          <p:cNvSpPr/>
          <p:nvPr/>
        </p:nvSpPr>
        <p:spPr>
          <a:xfrm>
            <a:off x="760185" y="616166"/>
            <a:ext cx="10368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 করছি আজকের আলোচনা শেষে শিক্ষার্থিরা ---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4F2040-7E31-46BB-A2DD-5069BC0D0C95}"/>
              </a:ext>
            </a:extLst>
          </p:cNvPr>
          <p:cNvSpPr txBox="1">
            <a:spLocks/>
          </p:cNvSpPr>
          <p:nvPr/>
        </p:nvSpPr>
        <p:spPr>
          <a:xfrm>
            <a:off x="760185" y="1593396"/>
            <a:ext cx="1067162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লেখক পরিচিতি বলতে পারবে।</a:t>
            </a:r>
          </a:p>
          <a:p>
            <a:pPr marL="0" indent="0">
              <a:buNone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নারী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নির্যাতন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সম্পর্কে বর্ণনা করতে পারবে।</a:t>
            </a:r>
          </a:p>
          <a:p>
            <a:pPr marL="0" indent="0">
              <a:buNone/>
            </a:pP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000" dirty="0" err="1">
                <a:latin typeface="NikoshBAN" pitchFamily="2" charset="0"/>
                <a:cs typeface="NikoshBAN" pitchFamily="2" charset="0"/>
              </a:rPr>
              <a:t>বিবাহসভা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য় কী ঘটনা ঘটেছিল তাহা বলতে পারবে । </a:t>
            </a:r>
            <a:endParaRPr lang="bn-BD" sz="2000" dirty="0"/>
          </a:p>
        </p:txBody>
      </p:sp>
    </p:spTree>
    <p:extLst>
      <p:ext uri="{BB962C8B-B14F-4D97-AF65-F5344CB8AC3E}">
        <p14:creationId xmlns:p14="http://schemas.microsoft.com/office/powerpoint/2010/main" xmlns="" val="385035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921153409"/>
              </p:ext>
            </p:extLst>
          </p:nvPr>
        </p:nvGraphicFramePr>
        <p:xfrm>
          <a:off x="1752601" y="353323"/>
          <a:ext cx="8692395" cy="629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981200"/>
            <a:ext cx="2971800" cy="3048000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11053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752" y="228600"/>
            <a:ext cx="8534400" cy="1143000"/>
          </a:xfrm>
        </p:spPr>
        <p:txBody>
          <a:bodyPr>
            <a:no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752" y="1527048"/>
            <a:ext cx="8842248" cy="517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4800" dirty="0">
                <a:latin typeface="NikoshBAN" pitchFamily="2" charset="0"/>
                <a:cs typeface="NikoshBAN" pitchFamily="2" charset="0"/>
              </a:rPr>
              <a:t>			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		</a:t>
            </a:r>
            <a:r>
              <a:rPr lang="bn-BD" sz="5600" dirty="0">
                <a:latin typeface="NikoshBAN" pitchFamily="2" charset="0"/>
                <a:cs typeface="NikoshBAN" pitchFamily="2" charset="0"/>
              </a:rPr>
              <a:t>উদ্যমহীন,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GB" sz="4800" dirty="0">
                <a:latin typeface="NikoshBAN" pitchFamily="2" charset="0"/>
                <a:cs typeface="NikoshBAN" pitchFamily="2" charset="0"/>
              </a:rPr>
              <a:t>				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5200" dirty="0">
                <a:latin typeface="NikoshBAN" pitchFamily="2" charset="0"/>
                <a:cs typeface="NikoshBAN" pitchFamily="2" charset="0"/>
              </a:rPr>
              <a:t>বিদ্বেষ, ক্রোধ,</a:t>
            </a:r>
          </a:p>
          <a:p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GB" sz="4800" dirty="0">
                <a:latin typeface="NikoshBAN" pitchFamily="2" charset="0"/>
                <a:cs typeface="NikoshBAN" pitchFamily="2" charset="0"/>
              </a:rPr>
              <a:t>			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      	</a:t>
            </a:r>
            <a:r>
              <a:rPr lang="bn-BD" sz="5200" dirty="0">
                <a:latin typeface="NikoshBAN" pitchFamily="2" charset="0"/>
                <a:cs typeface="NikoshBAN" pitchFamily="2" charset="0"/>
              </a:rPr>
              <a:t>কেঁদে কেঁদে,</a:t>
            </a:r>
          </a:p>
          <a:p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GB" sz="4800" dirty="0">
                <a:latin typeface="NikoshBAN" pitchFamily="2" charset="0"/>
                <a:cs typeface="NikoshBAN" pitchFamily="2" charset="0"/>
              </a:rPr>
              <a:t>				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5200" dirty="0">
                <a:latin typeface="NikoshBAN" pitchFamily="2" charset="0"/>
                <a:cs typeface="NikoshBAN" pitchFamily="2" charset="0"/>
              </a:rPr>
              <a:t>মৃত্যুশয্যা</a:t>
            </a:r>
            <a:endParaRPr lang="bn-BD" sz="5200" b="1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6100" y="3895724"/>
            <a:ext cx="1854200" cy="1069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3700" y="5194299"/>
            <a:ext cx="20066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0100" y="2647950"/>
            <a:ext cx="160020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0100" y="1409700"/>
            <a:ext cx="1473200" cy="9906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854200" y="1409700"/>
            <a:ext cx="2286000" cy="99060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হতোদ্যম-</a:t>
            </a:r>
            <a:endParaRPr lang="en-GB" sz="3600" dirty="0"/>
          </a:p>
        </p:txBody>
      </p:sp>
      <p:sp>
        <p:nvSpPr>
          <p:cNvPr id="9" name="Right Arrow 8"/>
          <p:cNvSpPr/>
          <p:nvPr/>
        </p:nvSpPr>
        <p:spPr>
          <a:xfrm>
            <a:off x="1816100" y="2730500"/>
            <a:ext cx="2070100" cy="92710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আক্রোশ-</a:t>
            </a:r>
            <a:endParaRPr lang="en-GB" sz="4400" dirty="0"/>
          </a:p>
        </p:txBody>
      </p:sp>
      <p:sp>
        <p:nvSpPr>
          <p:cNvPr id="10" name="Right Arrow 9"/>
          <p:cNvSpPr/>
          <p:nvPr/>
        </p:nvSpPr>
        <p:spPr>
          <a:xfrm>
            <a:off x="1816100" y="3962400"/>
            <a:ext cx="1917700" cy="1069976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সরোদনে-</a:t>
            </a:r>
            <a:endParaRPr lang="en-GB" sz="3600" dirty="0"/>
          </a:p>
        </p:txBody>
      </p:sp>
      <p:sp>
        <p:nvSpPr>
          <p:cNvPr id="11" name="Right Arrow 10"/>
          <p:cNvSpPr/>
          <p:nvPr/>
        </p:nvSpPr>
        <p:spPr>
          <a:xfrm>
            <a:off x="1854200" y="5257801"/>
            <a:ext cx="2070100" cy="1219199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শরশয্যা-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xmlns="" val="4765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271</Words>
  <Application>Microsoft Office PowerPoint</Application>
  <PresentationFormat>Custom</PresentationFormat>
  <Paragraphs>84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শব্দার্থ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মূল্যায়ন</vt:lpstr>
      <vt:lpstr>বাড়ীর কাজ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NIRJHAR</dc:creator>
  <cp:lastModifiedBy>NIRJHAR</cp:lastModifiedBy>
  <cp:revision>111</cp:revision>
  <dcterms:created xsi:type="dcterms:W3CDTF">2019-09-13T02:16:23Z</dcterms:created>
  <dcterms:modified xsi:type="dcterms:W3CDTF">2019-12-03T12:53:20Z</dcterms:modified>
</cp:coreProperties>
</file>