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8" r:id="rId7"/>
    <p:sldId id="279" r:id="rId8"/>
    <p:sldId id="277" r:id="rId9"/>
    <p:sldId id="261" r:id="rId10"/>
    <p:sldId id="262" r:id="rId11"/>
    <p:sldId id="280" r:id="rId12"/>
    <p:sldId id="263" r:id="rId13"/>
    <p:sldId id="264" r:id="rId14"/>
    <p:sldId id="265" r:id="rId15"/>
    <p:sldId id="266" r:id="rId16"/>
    <p:sldId id="268" r:id="rId17"/>
    <p:sldId id="267" r:id="rId18"/>
    <p:sldId id="269" r:id="rId19"/>
    <p:sldId id="270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3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C05197-AAC2-4D40-86A8-C771AF0376AB}" type="doc">
      <dgm:prSet loTypeId="urn:microsoft.com/office/officeart/2005/8/layout/hList9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E795730-4AFC-475F-AD9A-C8AF0A8F1564}">
      <dgm:prSet phldrT="[Text]" custT="1"/>
      <dgm:spPr/>
      <dgm:t>
        <a:bodyPr/>
        <a:lstStyle/>
        <a:p>
          <a:r>
            <a:rPr lang="en-US" sz="6000" dirty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</a:p>
      </dgm:t>
    </dgm:pt>
    <dgm:pt modelId="{DC62F500-8E10-4167-87D6-4B48B91FB781}" type="parTrans" cxnId="{5E299E3B-6832-452E-822A-358D7E9649BB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DF1CFB-F969-4D67-BB4D-13055A1D4E1E}" type="sibTrans" cxnId="{5E299E3B-6832-452E-822A-358D7E9649BB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408167-F91E-4112-B3C8-B88BC2336293}">
      <dgm:prSet phldrT="[Text]" custT="1"/>
      <dgm:spPr/>
      <dgm:t>
        <a:bodyPr/>
        <a:lstStyle/>
        <a:p>
          <a:r>
            <a:rPr lang="en-US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as-IN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ি </a:t>
          </a:r>
          <a:r>
            <a:rPr lang="as-IN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en-US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as-IN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ি</a:t>
          </a:r>
          <a:r>
            <a:rPr lang="en-US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চ</a:t>
          </a:r>
          <a:r>
            <a:rPr lang="as-IN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ি</a:t>
          </a:r>
          <a:r>
            <a:rPr lang="en-US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as-IN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ি</a:t>
          </a:r>
          <a:r>
            <a:rPr lang="en-US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as-IN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en-US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ে </a:t>
          </a:r>
          <a:r>
            <a:rPr lang="as-IN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en-US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as-IN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en-US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800" dirty="0">
            <a:solidFill>
              <a:schemeClr val="accent6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9614A1-D529-49C3-B1B3-648CFC8AD04E}" type="parTrans" cxnId="{79879236-01CA-4B0C-B231-F010530103E2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F81CDD-E23D-4C45-A85D-493C7E3A1891}" type="sibTrans" cxnId="{79879236-01CA-4B0C-B231-F010530103E2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57C31E-9AA4-4AA7-9D35-22D2B19EEFF6}">
      <dgm:prSet phldrT="[Text]" custT="1"/>
      <dgm:spPr/>
      <dgm:t>
        <a:bodyPr/>
        <a:lstStyle/>
        <a:p>
          <a:r>
            <a:rPr lang="en-US" sz="60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</a:p>
      </dgm:t>
    </dgm:pt>
    <dgm:pt modelId="{74C5DB84-1DFB-4122-97CC-A261854DF4E7}" type="parTrans" cxnId="{44ADAEA1-B206-4B2D-B229-36B0E1A3818C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708E70-15B4-4C92-BA1C-05925368C118}" type="sibTrans" cxnId="{44ADAEA1-B206-4B2D-B229-36B0E1A3818C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4AE4E9-AE5D-4618-ADFD-F3B31B1A115B}">
      <dgm:prSet phldrT="[Text]" custT="1"/>
      <dgm:spPr/>
      <dgm:t>
        <a:bodyPr/>
        <a:lstStyle/>
        <a:p>
          <a:r>
            <a:rPr lang="en-US" sz="1600" b="1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সুশি</a:t>
          </a:r>
          <a:r>
            <a:rPr lang="as-IN" sz="16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sz="1600" b="1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্ষিত</a:t>
          </a:r>
          <a:r>
            <a:rPr lang="en-US" sz="16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b="1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লোক</a:t>
          </a:r>
          <a:r>
            <a:rPr lang="en-US" sz="16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b="1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মাত্র</a:t>
          </a:r>
          <a:r>
            <a:rPr lang="as-IN" sz="16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ই</a:t>
          </a:r>
          <a:r>
            <a:rPr lang="en-US" sz="16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b="1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স্বশি</a:t>
          </a:r>
          <a:r>
            <a:rPr lang="as-IN" sz="16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sz="1600" b="1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্ষিত</a:t>
          </a:r>
          <a:r>
            <a:rPr lang="en-US" sz="16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16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sz="1600" b="1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থাটির</a:t>
          </a:r>
          <a:r>
            <a:rPr lang="en-US" sz="16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b="1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মর্মা</a:t>
          </a:r>
          <a:r>
            <a:rPr lang="as-IN" sz="16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1600" b="1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্থ</a:t>
          </a:r>
          <a:r>
            <a:rPr lang="en-US" sz="16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b="1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ব্যখ্যা</a:t>
          </a:r>
          <a:r>
            <a:rPr lang="en-US" sz="16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b="1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16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b="1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16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1600" dirty="0">
            <a:solidFill>
              <a:schemeClr val="accent6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9FC685-96A4-43E9-B45E-096E1B68A0C5}" type="parTrans" cxnId="{BC0D1546-7567-4A48-A0C5-2748D3D79542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E401D0-F6C2-4F34-AE97-B7B21C8C8162}" type="sibTrans" cxnId="{BC0D1546-7567-4A48-A0C5-2748D3D79542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8660C1-9416-47DA-937D-57198F35F72C}">
      <dgm:prSet phldrT="[Text]" custT="1"/>
      <dgm:spPr/>
      <dgm:t>
        <a:bodyPr/>
        <a:lstStyle/>
        <a:p>
          <a:r>
            <a:rPr lang="en-US" sz="6000" dirty="0">
              <a:latin typeface="NikoshBAN" panose="02000000000000000000" pitchFamily="2" charset="0"/>
              <a:cs typeface="NikoshBAN" panose="02000000000000000000" pitchFamily="2" charset="0"/>
            </a:rPr>
            <a:t>4</a:t>
          </a:r>
        </a:p>
      </dgm:t>
    </dgm:pt>
    <dgm:pt modelId="{0F821F06-5B35-4A9B-838B-0DFC50F9F6B4}" type="parTrans" cxnId="{84A11662-2B2A-4CF8-84CC-864760F13FED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C829BB-518F-47A5-8C2F-DC052E1E71D0}" type="sibTrans" cxnId="{84A11662-2B2A-4CF8-84CC-864760F13FED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5A9AFA-290B-49E7-B56C-A2ABBD7E226F}">
      <dgm:prSet phldrT="[Text]" custT="1"/>
      <dgm:spPr/>
      <dgm:t>
        <a:bodyPr/>
        <a:lstStyle/>
        <a:p>
          <a:r>
            <a:rPr lang="en-US" sz="6000" dirty="0">
              <a:latin typeface="NikoshBAN" panose="02000000000000000000" pitchFamily="2" charset="0"/>
              <a:cs typeface="NikoshBAN" panose="02000000000000000000" pitchFamily="2" charset="0"/>
            </a:rPr>
            <a:t>3</a:t>
          </a:r>
        </a:p>
      </dgm:t>
    </dgm:pt>
    <dgm:pt modelId="{DE962EEF-C449-4654-924A-0B0002EEF417}" type="parTrans" cxnId="{07D277EA-DF32-4116-BD10-85AFCDA63018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27827B-2233-4856-9BE3-D2163A3A4554}" type="sibTrans" cxnId="{07D277EA-DF32-4116-BD10-85AFCDA63018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106A37-EA7C-412A-9D29-3563CB7AC5BE}">
      <dgm:prSet custT="1"/>
      <dgm:spPr/>
      <dgm:t>
        <a:bodyPr/>
        <a:lstStyle/>
        <a:p>
          <a:r>
            <a:rPr lang="en-US" sz="1800" b="1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শুদ্</a:t>
          </a:r>
          <a:r>
            <a:rPr lang="as-IN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ধ</a:t>
          </a:r>
          <a:r>
            <a:rPr lang="en-US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উ</a:t>
          </a:r>
          <a:r>
            <a:rPr lang="en-US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চ</a:t>
          </a:r>
          <a:r>
            <a:rPr lang="as-IN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en-US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চ</a:t>
          </a:r>
          <a:r>
            <a:rPr lang="as-IN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as-IN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ণ</a:t>
          </a:r>
          <a:r>
            <a:rPr lang="en-US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ে </a:t>
          </a:r>
          <a:r>
            <a:rPr lang="as-IN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ই </a:t>
          </a:r>
          <a:r>
            <a:rPr lang="en-US" sz="1800" b="1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পড়া</a:t>
          </a:r>
          <a:r>
            <a:rPr lang="en-US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গল্পটি</a:t>
          </a:r>
          <a:r>
            <a:rPr lang="en-US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পড়তে</a:t>
          </a:r>
          <a:r>
            <a:rPr lang="en-US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800" dirty="0">
            <a:solidFill>
              <a:schemeClr val="accent6">
                <a:lumMod val="75000"/>
              </a:schemeClr>
            </a:solidFill>
          </a:endParaRPr>
        </a:p>
      </dgm:t>
    </dgm:pt>
    <dgm:pt modelId="{0204B417-884C-4994-A792-D31F36C6BD27}" type="parTrans" cxnId="{8DA4BD63-0CB6-40A7-9E9B-04EA1AA86D5D}">
      <dgm:prSet/>
      <dgm:spPr/>
      <dgm:t>
        <a:bodyPr/>
        <a:lstStyle/>
        <a:p>
          <a:endParaRPr lang="en-US" sz="2000"/>
        </a:p>
      </dgm:t>
    </dgm:pt>
    <dgm:pt modelId="{05B3D413-C336-439A-9E9F-71EACF75A375}" type="sibTrans" cxnId="{8DA4BD63-0CB6-40A7-9E9B-04EA1AA86D5D}">
      <dgm:prSet/>
      <dgm:spPr/>
      <dgm:t>
        <a:bodyPr/>
        <a:lstStyle/>
        <a:p>
          <a:endParaRPr lang="en-US" sz="2000"/>
        </a:p>
      </dgm:t>
    </dgm:pt>
    <dgm:pt modelId="{4BE5F777-2541-4D1E-9359-455A1194521E}">
      <dgm:prSet custT="1"/>
      <dgm:spPr/>
      <dgm:t>
        <a:bodyPr/>
        <a:lstStyle/>
        <a:p>
          <a:r>
            <a:rPr lang="en-US" sz="1800" b="1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কিছু</a:t>
          </a:r>
          <a:r>
            <a:rPr lang="en-US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নতুন</a:t>
          </a:r>
          <a:r>
            <a:rPr lang="en-US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</a:t>
          </a:r>
          <a:r>
            <a:rPr lang="en-US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as-IN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en-US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</a:t>
          </a:r>
          <a:r>
            <a:rPr lang="as-IN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en-US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 </a:t>
          </a:r>
          <a:r>
            <a:rPr lang="as-IN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</a:t>
          </a:r>
          <a:r>
            <a:rPr lang="en-US" sz="1800" b="1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র্</a:t>
          </a:r>
          <a:r>
            <a:rPr lang="as-IN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থ</a:t>
          </a:r>
          <a:r>
            <a:rPr lang="en-US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sz="1800" b="1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িশ্লেষণ</a:t>
          </a:r>
          <a:r>
            <a:rPr lang="en-US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1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800" dirty="0">
            <a:solidFill>
              <a:schemeClr val="accent6">
                <a:lumMod val="75000"/>
              </a:schemeClr>
            </a:solidFill>
          </a:endParaRPr>
        </a:p>
      </dgm:t>
    </dgm:pt>
    <dgm:pt modelId="{B49D8127-FBCC-4E13-A44E-DAC75DB895DA}" type="parTrans" cxnId="{7BEF356D-F100-43DF-BD67-B08622966268}">
      <dgm:prSet/>
      <dgm:spPr/>
      <dgm:t>
        <a:bodyPr/>
        <a:lstStyle/>
        <a:p>
          <a:endParaRPr lang="en-US" sz="2000"/>
        </a:p>
      </dgm:t>
    </dgm:pt>
    <dgm:pt modelId="{8CCFBBD9-6A08-4FDA-9438-0A35D179DAB3}" type="sibTrans" cxnId="{7BEF356D-F100-43DF-BD67-B08622966268}">
      <dgm:prSet/>
      <dgm:spPr/>
      <dgm:t>
        <a:bodyPr/>
        <a:lstStyle/>
        <a:p>
          <a:endParaRPr lang="en-US" sz="2000"/>
        </a:p>
      </dgm:t>
    </dgm:pt>
    <dgm:pt modelId="{BEABF674-9906-4BC1-B5B2-4AC860FC07B7}" type="pres">
      <dgm:prSet presAssocID="{1CC05197-AAC2-4D40-86A8-C771AF0376AB}" presName="list" presStyleCnt="0">
        <dgm:presLayoutVars>
          <dgm:dir/>
          <dgm:animLvl val="lvl"/>
        </dgm:presLayoutVars>
      </dgm:prSet>
      <dgm:spPr/>
    </dgm:pt>
    <dgm:pt modelId="{372D0BBD-77C6-4530-B295-A27028C75607}" type="pres">
      <dgm:prSet presAssocID="{4E795730-4AFC-475F-AD9A-C8AF0A8F1564}" presName="posSpace" presStyleCnt="0"/>
      <dgm:spPr/>
    </dgm:pt>
    <dgm:pt modelId="{CEBE4FB5-4E61-4097-B45E-6766ACE96299}" type="pres">
      <dgm:prSet presAssocID="{4E795730-4AFC-475F-AD9A-C8AF0A8F1564}" presName="vertFlow" presStyleCnt="0"/>
      <dgm:spPr/>
    </dgm:pt>
    <dgm:pt modelId="{0D2F2417-9A89-4EAC-8285-1BCA47E92AC9}" type="pres">
      <dgm:prSet presAssocID="{4E795730-4AFC-475F-AD9A-C8AF0A8F1564}" presName="topSpace" presStyleCnt="0"/>
      <dgm:spPr/>
    </dgm:pt>
    <dgm:pt modelId="{73E8FC75-3A28-4126-96E8-042CEF5C1A0E}" type="pres">
      <dgm:prSet presAssocID="{4E795730-4AFC-475F-AD9A-C8AF0A8F1564}" presName="firstComp" presStyleCnt="0"/>
      <dgm:spPr/>
    </dgm:pt>
    <dgm:pt modelId="{6D735CB4-84F4-498E-976D-19816C512070}" type="pres">
      <dgm:prSet presAssocID="{4E795730-4AFC-475F-AD9A-C8AF0A8F1564}" presName="firstChild" presStyleLbl="bgAccFollowNode1" presStyleIdx="0" presStyleCnt="4"/>
      <dgm:spPr/>
    </dgm:pt>
    <dgm:pt modelId="{53C47A0D-DA25-44BC-B1F2-B0639B03A0C5}" type="pres">
      <dgm:prSet presAssocID="{4E795730-4AFC-475F-AD9A-C8AF0A8F1564}" presName="firstChildTx" presStyleLbl="bgAccFollowNode1" presStyleIdx="0" presStyleCnt="4">
        <dgm:presLayoutVars>
          <dgm:bulletEnabled val="1"/>
        </dgm:presLayoutVars>
      </dgm:prSet>
      <dgm:spPr/>
    </dgm:pt>
    <dgm:pt modelId="{5BA363DA-8404-4C63-8B68-157EAD70F87C}" type="pres">
      <dgm:prSet presAssocID="{4E795730-4AFC-475F-AD9A-C8AF0A8F1564}" presName="negSpace" presStyleCnt="0"/>
      <dgm:spPr/>
    </dgm:pt>
    <dgm:pt modelId="{887F0A37-4DB6-4CF9-B62E-EE6E0DC060B9}" type="pres">
      <dgm:prSet presAssocID="{4E795730-4AFC-475F-AD9A-C8AF0A8F1564}" presName="circle" presStyleLbl="node1" presStyleIdx="0" presStyleCnt="4"/>
      <dgm:spPr/>
    </dgm:pt>
    <dgm:pt modelId="{C9C9E716-17C4-4FD5-B010-93478C49DC7F}" type="pres">
      <dgm:prSet presAssocID="{53DF1CFB-F969-4D67-BB4D-13055A1D4E1E}" presName="transSpace" presStyleCnt="0"/>
      <dgm:spPr/>
    </dgm:pt>
    <dgm:pt modelId="{A424A571-39FD-41C6-AFB9-17701C37DA99}" type="pres">
      <dgm:prSet presAssocID="{EC57C31E-9AA4-4AA7-9D35-22D2B19EEFF6}" presName="posSpace" presStyleCnt="0"/>
      <dgm:spPr/>
    </dgm:pt>
    <dgm:pt modelId="{7A97B2D0-3449-41AB-8F68-64E290F54994}" type="pres">
      <dgm:prSet presAssocID="{EC57C31E-9AA4-4AA7-9D35-22D2B19EEFF6}" presName="vertFlow" presStyleCnt="0"/>
      <dgm:spPr/>
    </dgm:pt>
    <dgm:pt modelId="{4CAE6E1C-0EF0-477E-9DCE-FD115608C158}" type="pres">
      <dgm:prSet presAssocID="{EC57C31E-9AA4-4AA7-9D35-22D2B19EEFF6}" presName="topSpace" presStyleCnt="0"/>
      <dgm:spPr/>
    </dgm:pt>
    <dgm:pt modelId="{2A8BA112-BC67-49F0-AEE7-15D175398619}" type="pres">
      <dgm:prSet presAssocID="{EC57C31E-9AA4-4AA7-9D35-22D2B19EEFF6}" presName="firstComp" presStyleCnt="0"/>
      <dgm:spPr/>
    </dgm:pt>
    <dgm:pt modelId="{4B3EF64B-D361-4684-9164-A9EF71B9E0AB}" type="pres">
      <dgm:prSet presAssocID="{EC57C31E-9AA4-4AA7-9D35-22D2B19EEFF6}" presName="firstChild" presStyleLbl="bgAccFollowNode1" presStyleIdx="1" presStyleCnt="4"/>
      <dgm:spPr/>
    </dgm:pt>
    <dgm:pt modelId="{59A7646A-1CE9-402C-B02E-DDDF299CD31B}" type="pres">
      <dgm:prSet presAssocID="{EC57C31E-9AA4-4AA7-9D35-22D2B19EEFF6}" presName="firstChildTx" presStyleLbl="bgAccFollowNode1" presStyleIdx="1" presStyleCnt="4">
        <dgm:presLayoutVars>
          <dgm:bulletEnabled val="1"/>
        </dgm:presLayoutVars>
      </dgm:prSet>
      <dgm:spPr/>
    </dgm:pt>
    <dgm:pt modelId="{A82BE24F-472C-4515-9D59-C251A8F63592}" type="pres">
      <dgm:prSet presAssocID="{EC57C31E-9AA4-4AA7-9D35-22D2B19EEFF6}" presName="negSpace" presStyleCnt="0"/>
      <dgm:spPr/>
    </dgm:pt>
    <dgm:pt modelId="{53FCEBDC-7249-44DB-826D-03B7E9FD41E5}" type="pres">
      <dgm:prSet presAssocID="{EC57C31E-9AA4-4AA7-9D35-22D2B19EEFF6}" presName="circle" presStyleLbl="node1" presStyleIdx="1" presStyleCnt="4"/>
      <dgm:spPr/>
    </dgm:pt>
    <dgm:pt modelId="{58DB04B4-028F-4D02-A69C-FAC0680102F4}" type="pres">
      <dgm:prSet presAssocID="{B1708E70-15B4-4C92-BA1C-05925368C118}" presName="transSpace" presStyleCnt="0"/>
      <dgm:spPr/>
    </dgm:pt>
    <dgm:pt modelId="{EBCBB81B-AB2E-4D2D-8983-EF9E8CEA804B}" type="pres">
      <dgm:prSet presAssocID="{4D5A9AFA-290B-49E7-B56C-A2ABBD7E226F}" presName="posSpace" presStyleCnt="0"/>
      <dgm:spPr/>
    </dgm:pt>
    <dgm:pt modelId="{54A563BD-340B-4C34-A725-123F859030B3}" type="pres">
      <dgm:prSet presAssocID="{4D5A9AFA-290B-49E7-B56C-A2ABBD7E226F}" presName="vertFlow" presStyleCnt="0"/>
      <dgm:spPr/>
    </dgm:pt>
    <dgm:pt modelId="{C32F6F3C-A48A-4664-819E-474DB05E458A}" type="pres">
      <dgm:prSet presAssocID="{4D5A9AFA-290B-49E7-B56C-A2ABBD7E226F}" presName="topSpace" presStyleCnt="0"/>
      <dgm:spPr/>
    </dgm:pt>
    <dgm:pt modelId="{2ADA8D51-F001-4CEC-84C9-923301CFA086}" type="pres">
      <dgm:prSet presAssocID="{4D5A9AFA-290B-49E7-B56C-A2ABBD7E226F}" presName="firstComp" presStyleCnt="0"/>
      <dgm:spPr/>
    </dgm:pt>
    <dgm:pt modelId="{FEB1EEA5-3CBA-42BF-861F-0A6AD3F246CC}" type="pres">
      <dgm:prSet presAssocID="{4D5A9AFA-290B-49E7-B56C-A2ABBD7E226F}" presName="firstChild" presStyleLbl="bgAccFollowNode1" presStyleIdx="2" presStyleCnt="4"/>
      <dgm:spPr/>
    </dgm:pt>
    <dgm:pt modelId="{D2480DE1-2DA7-4902-902E-3B76A32C649E}" type="pres">
      <dgm:prSet presAssocID="{4D5A9AFA-290B-49E7-B56C-A2ABBD7E226F}" presName="firstChildTx" presStyleLbl="bgAccFollowNode1" presStyleIdx="2" presStyleCnt="4">
        <dgm:presLayoutVars>
          <dgm:bulletEnabled val="1"/>
        </dgm:presLayoutVars>
      </dgm:prSet>
      <dgm:spPr/>
    </dgm:pt>
    <dgm:pt modelId="{6AE49702-4820-4DDE-A52B-C73010ADCD73}" type="pres">
      <dgm:prSet presAssocID="{4D5A9AFA-290B-49E7-B56C-A2ABBD7E226F}" presName="negSpace" presStyleCnt="0"/>
      <dgm:spPr/>
    </dgm:pt>
    <dgm:pt modelId="{C81934C0-75A1-42BC-A51F-1D3153C35D92}" type="pres">
      <dgm:prSet presAssocID="{4D5A9AFA-290B-49E7-B56C-A2ABBD7E226F}" presName="circle" presStyleLbl="node1" presStyleIdx="2" presStyleCnt="4"/>
      <dgm:spPr/>
    </dgm:pt>
    <dgm:pt modelId="{8A8B794C-512B-4226-83D7-F37785961F2C}" type="pres">
      <dgm:prSet presAssocID="{A927827B-2233-4856-9BE3-D2163A3A4554}" presName="transSpace" presStyleCnt="0"/>
      <dgm:spPr/>
    </dgm:pt>
    <dgm:pt modelId="{00A783DB-9D70-457E-8747-BED38AF9BEDA}" type="pres">
      <dgm:prSet presAssocID="{018660C1-9416-47DA-937D-57198F35F72C}" presName="posSpace" presStyleCnt="0"/>
      <dgm:spPr/>
    </dgm:pt>
    <dgm:pt modelId="{606FB366-B840-492B-80F8-CB9AE85D577B}" type="pres">
      <dgm:prSet presAssocID="{018660C1-9416-47DA-937D-57198F35F72C}" presName="vertFlow" presStyleCnt="0"/>
      <dgm:spPr/>
    </dgm:pt>
    <dgm:pt modelId="{7E32FE80-BBB4-46FA-B5F9-F489BFDB7303}" type="pres">
      <dgm:prSet presAssocID="{018660C1-9416-47DA-937D-57198F35F72C}" presName="topSpace" presStyleCnt="0"/>
      <dgm:spPr/>
    </dgm:pt>
    <dgm:pt modelId="{953D97D5-E20F-425E-A499-37DF70BE0CE8}" type="pres">
      <dgm:prSet presAssocID="{018660C1-9416-47DA-937D-57198F35F72C}" presName="firstComp" presStyleCnt="0"/>
      <dgm:spPr/>
    </dgm:pt>
    <dgm:pt modelId="{D7927CD5-73EF-4C5B-830C-62096AF01B33}" type="pres">
      <dgm:prSet presAssocID="{018660C1-9416-47DA-937D-57198F35F72C}" presName="firstChild" presStyleLbl="bgAccFollowNode1" presStyleIdx="3" presStyleCnt="4"/>
      <dgm:spPr/>
    </dgm:pt>
    <dgm:pt modelId="{6AE5EB82-6387-43D3-8902-65620487AE45}" type="pres">
      <dgm:prSet presAssocID="{018660C1-9416-47DA-937D-57198F35F72C}" presName="firstChildTx" presStyleLbl="bgAccFollowNode1" presStyleIdx="3" presStyleCnt="4">
        <dgm:presLayoutVars>
          <dgm:bulletEnabled val="1"/>
        </dgm:presLayoutVars>
      </dgm:prSet>
      <dgm:spPr/>
    </dgm:pt>
    <dgm:pt modelId="{DC476645-5610-4E51-A74F-79F1B9485BF9}" type="pres">
      <dgm:prSet presAssocID="{018660C1-9416-47DA-937D-57198F35F72C}" presName="negSpace" presStyleCnt="0"/>
      <dgm:spPr/>
    </dgm:pt>
    <dgm:pt modelId="{DA51086F-C439-4557-BF4F-3D28EDDD0D72}" type="pres">
      <dgm:prSet presAssocID="{018660C1-9416-47DA-937D-57198F35F72C}" presName="circle" presStyleLbl="node1" presStyleIdx="3" presStyleCnt="4"/>
      <dgm:spPr/>
    </dgm:pt>
  </dgm:ptLst>
  <dgm:cxnLst>
    <dgm:cxn modelId="{AA322205-B652-48A1-9DD3-FBD0E7D0891E}" type="presOf" srcId="{4BE5F777-2541-4D1E-9359-455A1194521E}" destId="{D2480DE1-2DA7-4902-902E-3B76A32C649E}" srcOrd="1" destOrd="0" presId="urn:microsoft.com/office/officeart/2005/8/layout/hList9"/>
    <dgm:cxn modelId="{3584C71F-A2D0-4205-8E45-64CB24070E12}" type="presOf" srcId="{EC57C31E-9AA4-4AA7-9D35-22D2B19EEFF6}" destId="{53FCEBDC-7249-44DB-826D-03B7E9FD41E5}" srcOrd="0" destOrd="0" presId="urn:microsoft.com/office/officeart/2005/8/layout/hList9"/>
    <dgm:cxn modelId="{79879236-01CA-4B0C-B231-F010530103E2}" srcId="{4E795730-4AFC-475F-AD9A-C8AF0A8F1564}" destId="{8D408167-F91E-4112-B3C8-B88BC2336293}" srcOrd="0" destOrd="0" parTransId="{1C9614A1-D529-49C3-B1B3-648CFC8AD04E}" sibTransId="{98F81CDD-E23D-4C45-A85D-493C7E3A1891}"/>
    <dgm:cxn modelId="{CDBCE637-0A98-48D9-B018-C5BD552AD59E}" type="presOf" srcId="{1CC05197-AAC2-4D40-86A8-C771AF0376AB}" destId="{BEABF674-9906-4BC1-B5B2-4AC860FC07B7}" srcOrd="0" destOrd="0" presId="urn:microsoft.com/office/officeart/2005/8/layout/hList9"/>
    <dgm:cxn modelId="{7D1E653B-16E1-474B-94A9-D300D35FCED7}" type="presOf" srcId="{7F4AE4E9-AE5D-4618-ADFD-F3B31B1A115B}" destId="{6AE5EB82-6387-43D3-8902-65620487AE45}" srcOrd="1" destOrd="0" presId="urn:microsoft.com/office/officeart/2005/8/layout/hList9"/>
    <dgm:cxn modelId="{5E299E3B-6832-452E-822A-358D7E9649BB}" srcId="{1CC05197-AAC2-4D40-86A8-C771AF0376AB}" destId="{4E795730-4AFC-475F-AD9A-C8AF0A8F1564}" srcOrd="0" destOrd="0" parTransId="{DC62F500-8E10-4167-87D6-4B48B91FB781}" sibTransId="{53DF1CFB-F969-4D67-BB4D-13055A1D4E1E}"/>
    <dgm:cxn modelId="{A345553D-8817-4477-ADFC-3F05AE202256}" type="presOf" srcId="{4BE5F777-2541-4D1E-9359-455A1194521E}" destId="{FEB1EEA5-3CBA-42BF-861F-0A6AD3F246CC}" srcOrd="0" destOrd="0" presId="urn:microsoft.com/office/officeart/2005/8/layout/hList9"/>
    <dgm:cxn modelId="{A91D6A3F-585F-4E73-9224-DED541BBF8A8}" type="presOf" srcId="{9A106A37-EA7C-412A-9D29-3563CB7AC5BE}" destId="{59A7646A-1CE9-402C-B02E-DDDF299CD31B}" srcOrd="1" destOrd="0" presId="urn:microsoft.com/office/officeart/2005/8/layout/hList9"/>
    <dgm:cxn modelId="{84A11662-2B2A-4CF8-84CC-864760F13FED}" srcId="{1CC05197-AAC2-4D40-86A8-C771AF0376AB}" destId="{018660C1-9416-47DA-937D-57198F35F72C}" srcOrd="3" destOrd="0" parTransId="{0F821F06-5B35-4A9B-838B-0DFC50F9F6B4}" sibTransId="{B2C829BB-518F-47A5-8C2F-DC052E1E71D0}"/>
    <dgm:cxn modelId="{8DA4BD63-0CB6-40A7-9E9B-04EA1AA86D5D}" srcId="{EC57C31E-9AA4-4AA7-9D35-22D2B19EEFF6}" destId="{9A106A37-EA7C-412A-9D29-3563CB7AC5BE}" srcOrd="0" destOrd="0" parTransId="{0204B417-884C-4994-A792-D31F36C6BD27}" sibTransId="{05B3D413-C336-439A-9E9F-71EACF75A375}"/>
    <dgm:cxn modelId="{BC0D1546-7567-4A48-A0C5-2748D3D79542}" srcId="{018660C1-9416-47DA-937D-57198F35F72C}" destId="{7F4AE4E9-AE5D-4618-ADFD-F3B31B1A115B}" srcOrd="0" destOrd="0" parTransId="{A89FC685-96A4-43E9-B45E-096E1B68A0C5}" sibTransId="{63E401D0-F6C2-4F34-AE97-B7B21C8C8162}"/>
    <dgm:cxn modelId="{74B3AE4A-F1C9-4F7A-9A42-836E001AC7B0}" type="presOf" srcId="{9A106A37-EA7C-412A-9D29-3563CB7AC5BE}" destId="{4B3EF64B-D361-4684-9164-A9EF71B9E0AB}" srcOrd="0" destOrd="0" presId="urn:microsoft.com/office/officeart/2005/8/layout/hList9"/>
    <dgm:cxn modelId="{7BEF356D-F100-43DF-BD67-B08622966268}" srcId="{4D5A9AFA-290B-49E7-B56C-A2ABBD7E226F}" destId="{4BE5F777-2541-4D1E-9359-455A1194521E}" srcOrd="0" destOrd="0" parTransId="{B49D8127-FBCC-4E13-A44E-DAC75DB895DA}" sibTransId="{8CCFBBD9-6A08-4FDA-9438-0A35D179DAB3}"/>
    <dgm:cxn modelId="{6AB2596E-9B0A-4F82-8AFE-ED726E5D0AD9}" type="presOf" srcId="{8D408167-F91E-4112-B3C8-B88BC2336293}" destId="{6D735CB4-84F4-498E-976D-19816C512070}" srcOrd="0" destOrd="0" presId="urn:microsoft.com/office/officeart/2005/8/layout/hList9"/>
    <dgm:cxn modelId="{2B161C58-42A4-47BF-8329-A9EAB71CD93C}" type="presOf" srcId="{8D408167-F91E-4112-B3C8-B88BC2336293}" destId="{53C47A0D-DA25-44BC-B1F2-B0639B03A0C5}" srcOrd="1" destOrd="0" presId="urn:microsoft.com/office/officeart/2005/8/layout/hList9"/>
    <dgm:cxn modelId="{A1CBF37F-0FF0-4818-9FDB-E2FEC043591B}" type="presOf" srcId="{4E795730-4AFC-475F-AD9A-C8AF0A8F1564}" destId="{887F0A37-4DB6-4CF9-B62E-EE6E0DC060B9}" srcOrd="0" destOrd="0" presId="urn:microsoft.com/office/officeart/2005/8/layout/hList9"/>
    <dgm:cxn modelId="{E036EA81-1B4E-45A7-A33C-BE6C5D9B9CBC}" type="presOf" srcId="{4D5A9AFA-290B-49E7-B56C-A2ABBD7E226F}" destId="{C81934C0-75A1-42BC-A51F-1D3153C35D92}" srcOrd="0" destOrd="0" presId="urn:microsoft.com/office/officeart/2005/8/layout/hList9"/>
    <dgm:cxn modelId="{44ADAEA1-B206-4B2D-B229-36B0E1A3818C}" srcId="{1CC05197-AAC2-4D40-86A8-C771AF0376AB}" destId="{EC57C31E-9AA4-4AA7-9D35-22D2B19EEFF6}" srcOrd="1" destOrd="0" parTransId="{74C5DB84-1DFB-4122-97CC-A261854DF4E7}" sibTransId="{B1708E70-15B4-4C92-BA1C-05925368C118}"/>
    <dgm:cxn modelId="{1B458CC8-0A75-404B-8DC6-78256C317F39}" type="presOf" srcId="{018660C1-9416-47DA-937D-57198F35F72C}" destId="{DA51086F-C439-4557-BF4F-3D28EDDD0D72}" srcOrd="0" destOrd="0" presId="urn:microsoft.com/office/officeart/2005/8/layout/hList9"/>
    <dgm:cxn modelId="{6EBC04CF-C5B6-4192-949A-C9A057CBC8E8}" type="presOf" srcId="{7F4AE4E9-AE5D-4618-ADFD-F3B31B1A115B}" destId="{D7927CD5-73EF-4C5B-830C-62096AF01B33}" srcOrd="0" destOrd="0" presId="urn:microsoft.com/office/officeart/2005/8/layout/hList9"/>
    <dgm:cxn modelId="{07D277EA-DF32-4116-BD10-85AFCDA63018}" srcId="{1CC05197-AAC2-4D40-86A8-C771AF0376AB}" destId="{4D5A9AFA-290B-49E7-B56C-A2ABBD7E226F}" srcOrd="2" destOrd="0" parTransId="{DE962EEF-C449-4654-924A-0B0002EEF417}" sibTransId="{A927827B-2233-4856-9BE3-D2163A3A4554}"/>
    <dgm:cxn modelId="{F5FA02BB-9F74-4328-BFBA-4DE265618579}" type="presParOf" srcId="{BEABF674-9906-4BC1-B5B2-4AC860FC07B7}" destId="{372D0BBD-77C6-4530-B295-A27028C75607}" srcOrd="0" destOrd="0" presId="urn:microsoft.com/office/officeart/2005/8/layout/hList9"/>
    <dgm:cxn modelId="{D872BA48-45E5-424C-A3AB-AC78AD28987F}" type="presParOf" srcId="{BEABF674-9906-4BC1-B5B2-4AC860FC07B7}" destId="{CEBE4FB5-4E61-4097-B45E-6766ACE96299}" srcOrd="1" destOrd="0" presId="urn:microsoft.com/office/officeart/2005/8/layout/hList9"/>
    <dgm:cxn modelId="{DE69F98B-BD3C-4B6D-9637-300C1314DF50}" type="presParOf" srcId="{CEBE4FB5-4E61-4097-B45E-6766ACE96299}" destId="{0D2F2417-9A89-4EAC-8285-1BCA47E92AC9}" srcOrd="0" destOrd="0" presId="urn:microsoft.com/office/officeart/2005/8/layout/hList9"/>
    <dgm:cxn modelId="{5A881FF4-AC67-4837-B7D7-CB4076DE125C}" type="presParOf" srcId="{CEBE4FB5-4E61-4097-B45E-6766ACE96299}" destId="{73E8FC75-3A28-4126-96E8-042CEF5C1A0E}" srcOrd="1" destOrd="0" presId="urn:microsoft.com/office/officeart/2005/8/layout/hList9"/>
    <dgm:cxn modelId="{F71679E2-7508-479C-84FC-784093B2A70D}" type="presParOf" srcId="{73E8FC75-3A28-4126-96E8-042CEF5C1A0E}" destId="{6D735CB4-84F4-498E-976D-19816C512070}" srcOrd="0" destOrd="0" presId="urn:microsoft.com/office/officeart/2005/8/layout/hList9"/>
    <dgm:cxn modelId="{BEC1402B-8AA3-4BCB-9BE1-B24DB2AABF24}" type="presParOf" srcId="{73E8FC75-3A28-4126-96E8-042CEF5C1A0E}" destId="{53C47A0D-DA25-44BC-B1F2-B0639B03A0C5}" srcOrd="1" destOrd="0" presId="urn:microsoft.com/office/officeart/2005/8/layout/hList9"/>
    <dgm:cxn modelId="{60B56520-C2FC-4620-B7B8-61A5F1A9D6BC}" type="presParOf" srcId="{BEABF674-9906-4BC1-B5B2-4AC860FC07B7}" destId="{5BA363DA-8404-4C63-8B68-157EAD70F87C}" srcOrd="2" destOrd="0" presId="urn:microsoft.com/office/officeart/2005/8/layout/hList9"/>
    <dgm:cxn modelId="{9301EA47-5A4D-4873-B6DB-B49DA7FA54D0}" type="presParOf" srcId="{BEABF674-9906-4BC1-B5B2-4AC860FC07B7}" destId="{887F0A37-4DB6-4CF9-B62E-EE6E0DC060B9}" srcOrd="3" destOrd="0" presId="urn:microsoft.com/office/officeart/2005/8/layout/hList9"/>
    <dgm:cxn modelId="{A75155C5-9FC3-4EEC-8529-035EE6C1DD5D}" type="presParOf" srcId="{BEABF674-9906-4BC1-B5B2-4AC860FC07B7}" destId="{C9C9E716-17C4-4FD5-B010-93478C49DC7F}" srcOrd="4" destOrd="0" presId="urn:microsoft.com/office/officeart/2005/8/layout/hList9"/>
    <dgm:cxn modelId="{721D22D6-DAA3-4893-8686-4FF878A15361}" type="presParOf" srcId="{BEABF674-9906-4BC1-B5B2-4AC860FC07B7}" destId="{A424A571-39FD-41C6-AFB9-17701C37DA99}" srcOrd="5" destOrd="0" presId="urn:microsoft.com/office/officeart/2005/8/layout/hList9"/>
    <dgm:cxn modelId="{C9A3BD26-E407-4DB1-BD7D-C18033518C84}" type="presParOf" srcId="{BEABF674-9906-4BC1-B5B2-4AC860FC07B7}" destId="{7A97B2D0-3449-41AB-8F68-64E290F54994}" srcOrd="6" destOrd="0" presId="urn:microsoft.com/office/officeart/2005/8/layout/hList9"/>
    <dgm:cxn modelId="{FA082B2E-602D-42A3-B640-FBEDAC219A00}" type="presParOf" srcId="{7A97B2D0-3449-41AB-8F68-64E290F54994}" destId="{4CAE6E1C-0EF0-477E-9DCE-FD115608C158}" srcOrd="0" destOrd="0" presId="urn:microsoft.com/office/officeart/2005/8/layout/hList9"/>
    <dgm:cxn modelId="{3E8552A2-B07F-4308-83E3-88DCE94AFAE2}" type="presParOf" srcId="{7A97B2D0-3449-41AB-8F68-64E290F54994}" destId="{2A8BA112-BC67-49F0-AEE7-15D175398619}" srcOrd="1" destOrd="0" presId="urn:microsoft.com/office/officeart/2005/8/layout/hList9"/>
    <dgm:cxn modelId="{FB32DCC8-E57E-4D25-B499-65E9107EC3C9}" type="presParOf" srcId="{2A8BA112-BC67-49F0-AEE7-15D175398619}" destId="{4B3EF64B-D361-4684-9164-A9EF71B9E0AB}" srcOrd="0" destOrd="0" presId="urn:microsoft.com/office/officeart/2005/8/layout/hList9"/>
    <dgm:cxn modelId="{37CB9112-63A7-42DC-9824-AF036AA0D85C}" type="presParOf" srcId="{2A8BA112-BC67-49F0-AEE7-15D175398619}" destId="{59A7646A-1CE9-402C-B02E-DDDF299CD31B}" srcOrd="1" destOrd="0" presId="urn:microsoft.com/office/officeart/2005/8/layout/hList9"/>
    <dgm:cxn modelId="{2A5D61BE-3907-438C-BC4C-9B3BA8AE60DE}" type="presParOf" srcId="{BEABF674-9906-4BC1-B5B2-4AC860FC07B7}" destId="{A82BE24F-472C-4515-9D59-C251A8F63592}" srcOrd="7" destOrd="0" presId="urn:microsoft.com/office/officeart/2005/8/layout/hList9"/>
    <dgm:cxn modelId="{00E4EBE3-3FBE-462A-BC14-18823D73C8E2}" type="presParOf" srcId="{BEABF674-9906-4BC1-B5B2-4AC860FC07B7}" destId="{53FCEBDC-7249-44DB-826D-03B7E9FD41E5}" srcOrd="8" destOrd="0" presId="urn:microsoft.com/office/officeart/2005/8/layout/hList9"/>
    <dgm:cxn modelId="{4CFAD511-39B5-4C97-B565-F237E7801623}" type="presParOf" srcId="{BEABF674-9906-4BC1-B5B2-4AC860FC07B7}" destId="{58DB04B4-028F-4D02-A69C-FAC0680102F4}" srcOrd="9" destOrd="0" presId="urn:microsoft.com/office/officeart/2005/8/layout/hList9"/>
    <dgm:cxn modelId="{428BC601-65BF-4635-875A-87816F89438F}" type="presParOf" srcId="{BEABF674-9906-4BC1-B5B2-4AC860FC07B7}" destId="{EBCBB81B-AB2E-4D2D-8983-EF9E8CEA804B}" srcOrd="10" destOrd="0" presId="urn:microsoft.com/office/officeart/2005/8/layout/hList9"/>
    <dgm:cxn modelId="{71B73C58-BE54-498A-BA9D-B428529A898F}" type="presParOf" srcId="{BEABF674-9906-4BC1-B5B2-4AC860FC07B7}" destId="{54A563BD-340B-4C34-A725-123F859030B3}" srcOrd="11" destOrd="0" presId="urn:microsoft.com/office/officeart/2005/8/layout/hList9"/>
    <dgm:cxn modelId="{1ED3BFBE-0EA8-432F-ABA0-763EABACCBC1}" type="presParOf" srcId="{54A563BD-340B-4C34-A725-123F859030B3}" destId="{C32F6F3C-A48A-4664-819E-474DB05E458A}" srcOrd="0" destOrd="0" presId="urn:microsoft.com/office/officeart/2005/8/layout/hList9"/>
    <dgm:cxn modelId="{70935384-769B-4FA6-A551-AF1E111896C1}" type="presParOf" srcId="{54A563BD-340B-4C34-A725-123F859030B3}" destId="{2ADA8D51-F001-4CEC-84C9-923301CFA086}" srcOrd="1" destOrd="0" presId="urn:microsoft.com/office/officeart/2005/8/layout/hList9"/>
    <dgm:cxn modelId="{A9FEBFDD-8B6B-4C38-915A-6B2FA44F087D}" type="presParOf" srcId="{2ADA8D51-F001-4CEC-84C9-923301CFA086}" destId="{FEB1EEA5-3CBA-42BF-861F-0A6AD3F246CC}" srcOrd="0" destOrd="0" presId="urn:microsoft.com/office/officeart/2005/8/layout/hList9"/>
    <dgm:cxn modelId="{DBB02BDF-8248-4FA2-935A-35619D0E645C}" type="presParOf" srcId="{2ADA8D51-F001-4CEC-84C9-923301CFA086}" destId="{D2480DE1-2DA7-4902-902E-3B76A32C649E}" srcOrd="1" destOrd="0" presId="urn:microsoft.com/office/officeart/2005/8/layout/hList9"/>
    <dgm:cxn modelId="{7C63D9B5-EEC9-44CB-B430-EF1CA4D95E75}" type="presParOf" srcId="{BEABF674-9906-4BC1-B5B2-4AC860FC07B7}" destId="{6AE49702-4820-4DDE-A52B-C73010ADCD73}" srcOrd="12" destOrd="0" presId="urn:microsoft.com/office/officeart/2005/8/layout/hList9"/>
    <dgm:cxn modelId="{5405D8DE-7B80-42A4-9F30-05D5D41CDC45}" type="presParOf" srcId="{BEABF674-9906-4BC1-B5B2-4AC860FC07B7}" destId="{C81934C0-75A1-42BC-A51F-1D3153C35D92}" srcOrd="13" destOrd="0" presId="urn:microsoft.com/office/officeart/2005/8/layout/hList9"/>
    <dgm:cxn modelId="{EFA9AF0B-AFAD-4C2F-9A4F-11D073B3CC9D}" type="presParOf" srcId="{BEABF674-9906-4BC1-B5B2-4AC860FC07B7}" destId="{8A8B794C-512B-4226-83D7-F37785961F2C}" srcOrd="14" destOrd="0" presId="urn:microsoft.com/office/officeart/2005/8/layout/hList9"/>
    <dgm:cxn modelId="{A4E53343-5517-45D6-9386-8CE02DE79250}" type="presParOf" srcId="{BEABF674-9906-4BC1-B5B2-4AC860FC07B7}" destId="{00A783DB-9D70-457E-8747-BED38AF9BEDA}" srcOrd="15" destOrd="0" presId="urn:microsoft.com/office/officeart/2005/8/layout/hList9"/>
    <dgm:cxn modelId="{1A1551DD-29DA-4E4C-9447-8AF8ED0E7876}" type="presParOf" srcId="{BEABF674-9906-4BC1-B5B2-4AC860FC07B7}" destId="{606FB366-B840-492B-80F8-CB9AE85D577B}" srcOrd="16" destOrd="0" presId="urn:microsoft.com/office/officeart/2005/8/layout/hList9"/>
    <dgm:cxn modelId="{9BB08B50-B9E8-47A9-9F87-D9F937A20EA9}" type="presParOf" srcId="{606FB366-B840-492B-80F8-CB9AE85D577B}" destId="{7E32FE80-BBB4-46FA-B5F9-F489BFDB7303}" srcOrd="0" destOrd="0" presId="urn:microsoft.com/office/officeart/2005/8/layout/hList9"/>
    <dgm:cxn modelId="{54B92206-1424-4777-8FA7-D5D5E5F16199}" type="presParOf" srcId="{606FB366-B840-492B-80F8-CB9AE85D577B}" destId="{953D97D5-E20F-425E-A499-37DF70BE0CE8}" srcOrd="1" destOrd="0" presId="urn:microsoft.com/office/officeart/2005/8/layout/hList9"/>
    <dgm:cxn modelId="{0F3AF8F2-1FC8-4BA7-8111-C85DC0000C56}" type="presParOf" srcId="{953D97D5-E20F-425E-A499-37DF70BE0CE8}" destId="{D7927CD5-73EF-4C5B-830C-62096AF01B33}" srcOrd="0" destOrd="0" presId="urn:microsoft.com/office/officeart/2005/8/layout/hList9"/>
    <dgm:cxn modelId="{DED9DD7C-1290-4F77-9FFA-DE8A30470425}" type="presParOf" srcId="{953D97D5-E20F-425E-A499-37DF70BE0CE8}" destId="{6AE5EB82-6387-43D3-8902-65620487AE45}" srcOrd="1" destOrd="0" presId="urn:microsoft.com/office/officeart/2005/8/layout/hList9"/>
    <dgm:cxn modelId="{D5D65C9E-DA26-4C9E-9ABC-64084236AE3C}" type="presParOf" srcId="{BEABF674-9906-4BC1-B5B2-4AC860FC07B7}" destId="{DC476645-5610-4E51-A74F-79F1B9485BF9}" srcOrd="17" destOrd="0" presId="urn:microsoft.com/office/officeart/2005/8/layout/hList9"/>
    <dgm:cxn modelId="{F4A90883-120D-40EF-B008-C9734409463D}" type="presParOf" srcId="{BEABF674-9906-4BC1-B5B2-4AC860FC07B7}" destId="{DA51086F-C439-4557-BF4F-3D28EDDD0D72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35CB4-84F4-498E-976D-19816C512070}">
      <dsp:nvSpPr>
        <dsp:cNvPr id="0" name=""/>
        <dsp:cNvSpPr/>
      </dsp:nvSpPr>
      <dsp:spPr>
        <a:xfrm>
          <a:off x="910763" y="522399"/>
          <a:ext cx="1696254" cy="113140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as-IN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ি </a:t>
          </a:r>
          <a:r>
            <a:rPr lang="as-IN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en-US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as-IN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ি</a:t>
          </a:r>
          <a:r>
            <a:rPr lang="en-US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চ</a:t>
          </a:r>
          <a:r>
            <a:rPr lang="as-IN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ি</a:t>
          </a:r>
          <a:r>
            <a:rPr lang="en-US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as-IN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ি</a:t>
          </a:r>
          <a:r>
            <a:rPr lang="en-US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as-IN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en-US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ে </a:t>
          </a:r>
          <a:r>
            <a:rPr lang="as-IN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en-US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as-IN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en-US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800" kern="1200" dirty="0">
            <a:solidFill>
              <a:schemeClr val="accent6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82164" y="522399"/>
        <a:ext cx="1424854" cy="1131401"/>
      </dsp:txXfrm>
    </dsp:sp>
    <dsp:sp modelId="{887F0A37-4DB6-4CF9-B62E-EE6E0DC060B9}">
      <dsp:nvSpPr>
        <dsp:cNvPr id="0" name=""/>
        <dsp:cNvSpPr/>
      </dsp:nvSpPr>
      <dsp:spPr>
        <a:xfrm>
          <a:off x="6094" y="70065"/>
          <a:ext cx="1130836" cy="113083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</a:p>
      </dsp:txBody>
      <dsp:txXfrm>
        <a:off x="171701" y="235672"/>
        <a:ext cx="799622" cy="799622"/>
      </dsp:txXfrm>
    </dsp:sp>
    <dsp:sp modelId="{4B3EF64B-D361-4684-9164-A9EF71B9E0AB}">
      <dsp:nvSpPr>
        <dsp:cNvPr id="0" name=""/>
        <dsp:cNvSpPr/>
      </dsp:nvSpPr>
      <dsp:spPr>
        <a:xfrm>
          <a:off x="3737854" y="522399"/>
          <a:ext cx="1696254" cy="113140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শুদ্</a:t>
          </a:r>
          <a:r>
            <a:rPr lang="as-IN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ধ</a:t>
          </a:r>
          <a:r>
            <a:rPr lang="en-US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উ</a:t>
          </a:r>
          <a:r>
            <a:rPr lang="en-US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চ</a:t>
          </a:r>
          <a:r>
            <a:rPr lang="as-IN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en-US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চ</a:t>
          </a:r>
          <a:r>
            <a:rPr lang="as-IN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as-IN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ণ</a:t>
          </a:r>
          <a:r>
            <a:rPr lang="en-US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ে </a:t>
          </a:r>
          <a:r>
            <a:rPr lang="as-IN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ই </a:t>
          </a:r>
          <a:r>
            <a:rPr lang="en-US" sz="1800" b="1" kern="1200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পড়া</a:t>
          </a:r>
          <a:r>
            <a:rPr lang="en-US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kern="1200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গল্পটি</a:t>
          </a:r>
          <a:r>
            <a:rPr lang="en-US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kern="1200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পড়তে</a:t>
          </a:r>
          <a:r>
            <a:rPr lang="en-US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kern="1200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8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009255" y="522399"/>
        <a:ext cx="1424854" cy="1131401"/>
      </dsp:txXfrm>
    </dsp:sp>
    <dsp:sp modelId="{53FCEBDC-7249-44DB-826D-03B7E9FD41E5}">
      <dsp:nvSpPr>
        <dsp:cNvPr id="0" name=""/>
        <dsp:cNvSpPr/>
      </dsp:nvSpPr>
      <dsp:spPr>
        <a:xfrm>
          <a:off x="2833185" y="70065"/>
          <a:ext cx="1130836" cy="113083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</a:p>
      </dsp:txBody>
      <dsp:txXfrm>
        <a:off x="2998792" y="235672"/>
        <a:ext cx="799622" cy="799622"/>
      </dsp:txXfrm>
    </dsp:sp>
    <dsp:sp modelId="{FEB1EEA5-3CBA-42BF-861F-0A6AD3F246CC}">
      <dsp:nvSpPr>
        <dsp:cNvPr id="0" name=""/>
        <dsp:cNvSpPr/>
      </dsp:nvSpPr>
      <dsp:spPr>
        <a:xfrm>
          <a:off x="6564946" y="522399"/>
          <a:ext cx="1696254" cy="113140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কিছু</a:t>
          </a:r>
          <a:r>
            <a:rPr lang="en-US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kern="1200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নতুন</a:t>
          </a:r>
          <a:r>
            <a:rPr lang="en-US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</a:t>
          </a:r>
          <a:r>
            <a:rPr lang="en-US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as-IN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en-US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</a:t>
          </a:r>
          <a:r>
            <a:rPr lang="as-IN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en-US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 </a:t>
          </a:r>
          <a:r>
            <a:rPr lang="as-IN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</a:t>
          </a:r>
          <a:r>
            <a:rPr lang="en-US" sz="1800" b="1" kern="1200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র্</a:t>
          </a:r>
          <a:r>
            <a:rPr lang="as-IN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থ</a:t>
          </a:r>
          <a:r>
            <a:rPr lang="en-US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sz="1800" b="1" kern="1200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িশ্লেষণ</a:t>
          </a:r>
          <a:r>
            <a:rPr lang="en-US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kern="1200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800" b="1" kern="1200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18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8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6836347" y="522399"/>
        <a:ext cx="1424854" cy="1131401"/>
      </dsp:txXfrm>
    </dsp:sp>
    <dsp:sp modelId="{C81934C0-75A1-42BC-A51F-1D3153C35D92}">
      <dsp:nvSpPr>
        <dsp:cNvPr id="0" name=""/>
        <dsp:cNvSpPr/>
      </dsp:nvSpPr>
      <dsp:spPr>
        <a:xfrm>
          <a:off x="5660277" y="70065"/>
          <a:ext cx="1130836" cy="113083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>
              <a:latin typeface="NikoshBAN" panose="02000000000000000000" pitchFamily="2" charset="0"/>
              <a:cs typeface="NikoshBAN" panose="02000000000000000000" pitchFamily="2" charset="0"/>
            </a:rPr>
            <a:t>3</a:t>
          </a:r>
        </a:p>
      </dsp:txBody>
      <dsp:txXfrm>
        <a:off x="5825884" y="235672"/>
        <a:ext cx="799622" cy="799622"/>
      </dsp:txXfrm>
    </dsp:sp>
    <dsp:sp modelId="{D7927CD5-73EF-4C5B-830C-62096AF01B33}">
      <dsp:nvSpPr>
        <dsp:cNvPr id="0" name=""/>
        <dsp:cNvSpPr/>
      </dsp:nvSpPr>
      <dsp:spPr>
        <a:xfrm>
          <a:off x="9392037" y="522399"/>
          <a:ext cx="1696254" cy="113140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সুশি</a:t>
          </a:r>
          <a:r>
            <a:rPr lang="as-IN" sz="16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sz="1600" b="1" kern="1200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্ষিত</a:t>
          </a:r>
          <a:r>
            <a:rPr lang="en-US" sz="16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b="1" kern="1200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লোক</a:t>
          </a:r>
          <a:r>
            <a:rPr lang="en-US" sz="16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b="1" kern="1200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মাত্র</a:t>
          </a:r>
          <a:r>
            <a:rPr lang="as-IN" sz="16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ই</a:t>
          </a:r>
          <a:r>
            <a:rPr lang="en-US" sz="16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b="1" kern="1200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স্বশি</a:t>
          </a:r>
          <a:r>
            <a:rPr lang="as-IN" sz="16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sz="1600" b="1" kern="1200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্ষিত</a:t>
          </a:r>
          <a:r>
            <a:rPr lang="en-US" sz="16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16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sz="1600" b="1" kern="1200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থাটির</a:t>
          </a:r>
          <a:r>
            <a:rPr lang="en-US" sz="16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b="1" kern="1200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মর্মা</a:t>
          </a:r>
          <a:r>
            <a:rPr lang="as-IN" sz="16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1600" b="1" kern="1200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্থ</a:t>
          </a:r>
          <a:r>
            <a:rPr lang="en-US" sz="16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b="1" kern="1200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ব্যখ্যা</a:t>
          </a:r>
          <a:r>
            <a:rPr lang="en-US" sz="16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b="1" kern="1200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16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b="1" kern="1200" dirty="0" err="1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1600" b="1" kern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1600" kern="1200" dirty="0">
            <a:solidFill>
              <a:schemeClr val="accent6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663438" y="522399"/>
        <a:ext cx="1424854" cy="1131401"/>
      </dsp:txXfrm>
    </dsp:sp>
    <dsp:sp modelId="{DA51086F-C439-4557-BF4F-3D28EDDD0D72}">
      <dsp:nvSpPr>
        <dsp:cNvPr id="0" name=""/>
        <dsp:cNvSpPr/>
      </dsp:nvSpPr>
      <dsp:spPr>
        <a:xfrm>
          <a:off x="8487368" y="70065"/>
          <a:ext cx="1130836" cy="113083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>
              <a:latin typeface="NikoshBAN" panose="02000000000000000000" pitchFamily="2" charset="0"/>
              <a:cs typeface="NikoshBAN" panose="02000000000000000000" pitchFamily="2" charset="0"/>
            </a:rPr>
            <a:t>4</a:t>
          </a:r>
        </a:p>
      </dsp:txBody>
      <dsp:txXfrm>
        <a:off x="8652975" y="235672"/>
        <a:ext cx="799622" cy="799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A669A-9800-43A0-A507-9E223916B510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4D004-6702-4057-8DF8-4D7E9F9EE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94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D004-6702-4057-8DF8-4D7E9F9EEE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46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5417-824B-40B4-8A86-19877437F58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2D84-E125-4368-BF56-A917BC4B7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5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5417-824B-40B4-8A86-19877437F58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2D84-E125-4368-BF56-A917BC4B7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07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5417-824B-40B4-8A86-19877437F58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2D84-E125-4368-BF56-A917BC4B7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35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5417-824B-40B4-8A86-19877437F58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2D84-E125-4368-BF56-A917BC4B75C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8231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5417-824B-40B4-8A86-19877437F58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2D84-E125-4368-BF56-A917BC4B7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5417-824B-40B4-8A86-19877437F58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2D84-E125-4368-BF56-A917BC4B7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45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5417-824B-40B4-8A86-19877437F58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2D84-E125-4368-BF56-A917BC4B7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5417-824B-40B4-8A86-19877437F58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2D84-E125-4368-BF56-A917BC4B7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10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5417-824B-40B4-8A86-19877437F58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2D84-E125-4368-BF56-A917BC4B7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9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5417-824B-40B4-8A86-19877437F58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2D84-E125-4368-BF56-A917BC4B7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4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5417-824B-40B4-8A86-19877437F58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2D84-E125-4368-BF56-A917BC4B7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5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5417-824B-40B4-8A86-19877437F58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2D84-E125-4368-BF56-A917BC4B7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5417-824B-40B4-8A86-19877437F58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2D84-E125-4368-BF56-A917BC4B7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5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5417-824B-40B4-8A86-19877437F58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2D84-E125-4368-BF56-A917BC4B7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5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5417-824B-40B4-8A86-19877437F58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2D84-E125-4368-BF56-A917BC4B7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3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5417-824B-40B4-8A86-19877437F58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2D84-E125-4368-BF56-A917BC4B7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3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5417-824B-40B4-8A86-19877437F58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2D84-E125-4368-BF56-A917BC4B7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0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50E5417-824B-40B4-8A86-19877437F58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B452D84-E125-4368-BF56-A917BC4B7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9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69144/fwd__bubble_hand_drawn-by-rejon-17766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69144/fwd__bubble_hand_drawn-by-rejon-17766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69144/fwd__bubble_hand_drawn-by-rejon-17766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69144/fwd__bubble_hand_drawn-by-rejon-17766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69144/fwd__bubble_hand_drawn-by-rejon-17766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penclipart.org/detail/169144/fwd__bubble_hand_drawn-by-rejon-177666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paper-pencil-write-notes-draw-1358079/" TargetMode="External"/><Relationship Id="rId3" Type="http://schemas.openxmlformats.org/officeDocument/2006/relationships/hyperlink" Target="https://openclipart.org/detail/169144/fwd__bubble_hand_drawn-by-rejon-177666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Circle-icons-compose.svg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69144/fwd__bubble_hand_drawn-by-rejon-17766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penclipart.org/detail/169144/fwd__bubble_hand_drawn-by-rejon-177666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s://openclipart.org/detail/169144/fwd__bubble_hand_drawn-by-rejon-177666" TargetMode="External"/><Relationship Id="rId7" Type="http://schemas.openxmlformats.org/officeDocument/2006/relationships/hyperlink" Target="https://philosophicaldisquisitions.blogspot.com/2016/03/informal-group-work-in-class-four-tips.html" TargetMode="External"/><Relationship Id="rId12" Type="http://schemas.openxmlformats.org/officeDocument/2006/relationships/hyperlink" Target="https://beconwiz.com/2018/04/05/abc-inquiry-assessmen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2017.igem.org/Team:AQA_Unesp/Team" TargetMode="External"/><Relationship Id="rId10" Type="http://schemas.openxmlformats.org/officeDocument/2006/relationships/hyperlink" Target="https://ci-uhoh.com/" TargetMode="External"/><Relationship Id="rId4" Type="http://schemas.openxmlformats.org/officeDocument/2006/relationships/image" Target="../media/image26.png"/><Relationship Id="rId9" Type="http://schemas.openxmlformats.org/officeDocument/2006/relationships/hyperlink" Target="https://pixabay.com/en/paper-pencil-write-notes-draw-1358079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econwiz.com/2018/04/05/abc-inquiry-assessment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clipart.org/detail/169144/fwd__bubble_hand_drawn-by-rejon-177666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69144/fwd__bubble_hand_drawn-by-rejon-17766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clipart.org/detail/169144/fwd__bubble_hand_drawn-by-rejon-177666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pngimg.com/download/2462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69144/fwd__bubble_hand_drawn-by-rejon-17766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69144/fwd__bubble_hand_drawn-by-rejon-17766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i-uhoh.com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hyperlink" Target="https://openclipart.org/detail/169144/fwd__bubble_hand_drawn-by-rejon-177666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69144/fwd__bubble_hand_drawn-by-rejon-177666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hyperlink" Target="https://openclipart.org/detail/169144/fwd__bubble_hand_drawn-by-rejon-177666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69144/fwd__bubble_hand_drawn-by-rejon-177666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69144/fwd__bubble_hand_drawn-by-rejon-177666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penclipart.org/detail/169144/fwd__bubble_hand_drawn-by-rejon-17766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6E5C0A-D036-4EAE-B452-D12D9102EF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684147-D4CA-45BB-89F3-DC8F346523F4}"/>
              </a:ext>
            </a:extLst>
          </p:cNvPr>
          <p:cNvSpPr txBox="1"/>
          <p:nvPr/>
        </p:nvSpPr>
        <p:spPr>
          <a:xfrm>
            <a:off x="1021829" y="2967335"/>
            <a:ext cx="10148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as-IN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6FCB42-5C63-45F9-9A1F-6E0A252083DF}"/>
              </a:ext>
            </a:extLst>
          </p:cNvPr>
          <p:cNvSpPr txBox="1"/>
          <p:nvPr/>
        </p:nvSpPr>
        <p:spPr>
          <a:xfrm>
            <a:off x="7585023" y="3793947"/>
            <a:ext cx="3585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রাব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াধ্যমিক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9627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944A6A-ECA7-4C1A-92EE-F7A4755101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647700" y="-304800"/>
            <a:ext cx="13411199" cy="7391400"/>
          </a:xfrm>
          <a:prstGeom prst="rect">
            <a:avLst/>
          </a:prstGeom>
        </p:spPr>
      </p:pic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1C7B89D2-8F30-4DFD-A4AD-F7951A0C8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045" y="2000260"/>
            <a:ext cx="2545759" cy="2544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D67BFD-C753-4993-926A-FECCA2478133}"/>
              </a:ext>
            </a:extLst>
          </p:cNvPr>
          <p:cNvSpPr txBox="1"/>
          <p:nvPr/>
        </p:nvSpPr>
        <p:spPr>
          <a:xfrm>
            <a:off x="3770996" y="3193385"/>
            <a:ext cx="4775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েখা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6733E646-EF69-4C0A-AC60-43C413AEF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0948" y="2000260"/>
            <a:ext cx="2545759" cy="2544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bbon: Tilted Down 6">
            <a:extLst>
              <a:ext uri="{FF2B5EF4-FFF2-40B4-BE49-F238E27FC236}">
                <a16:creationId xmlns:a16="http://schemas.microsoft.com/office/drawing/2014/main" id="{9A3D0CE4-E3DF-4EB9-8589-7B438E98B377}"/>
              </a:ext>
            </a:extLst>
          </p:cNvPr>
          <p:cNvSpPr/>
          <p:nvPr/>
        </p:nvSpPr>
        <p:spPr>
          <a:xfrm>
            <a:off x="4428864" y="769495"/>
            <a:ext cx="3334271" cy="858536"/>
          </a:xfrm>
          <a:prstGeom prst="ribbon">
            <a:avLst>
              <a:gd name="adj1" fmla="val 3333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27996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A62E65-FCF8-436F-A2C2-211E6F3997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647700" y="-304800"/>
            <a:ext cx="13411199" cy="7391400"/>
          </a:xfrm>
          <a:prstGeom prst="rect">
            <a:avLst/>
          </a:prstGeom>
        </p:spPr>
      </p:pic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465C884C-9F9C-440E-8818-3CCFF799B478}"/>
              </a:ext>
            </a:extLst>
          </p:cNvPr>
          <p:cNvSpPr/>
          <p:nvPr/>
        </p:nvSpPr>
        <p:spPr>
          <a:xfrm>
            <a:off x="4603749" y="849972"/>
            <a:ext cx="2984501" cy="653142"/>
          </a:xfrm>
          <a:prstGeom prst="ribbon">
            <a:avLst>
              <a:gd name="adj1" fmla="val 3333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28" name="Picture 4" descr="Image result for teachers reading in the classroom cartoon">
            <a:extLst>
              <a:ext uri="{FF2B5EF4-FFF2-40B4-BE49-F238E27FC236}">
                <a16:creationId xmlns:a16="http://schemas.microsoft.com/office/drawing/2014/main" id="{7FD60CCA-46E0-4480-954E-09B88B68E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383" y="2254477"/>
            <a:ext cx="4339033" cy="2812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614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F05934-3622-4ED2-99CE-4696D9B469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ibbon: Tilted Down 2">
            <a:extLst>
              <a:ext uri="{FF2B5EF4-FFF2-40B4-BE49-F238E27FC236}">
                <a16:creationId xmlns:a16="http://schemas.microsoft.com/office/drawing/2014/main" id="{01334E58-1156-4E8B-BC62-7AB29AEBF9A0}"/>
              </a:ext>
            </a:extLst>
          </p:cNvPr>
          <p:cNvSpPr/>
          <p:nvPr/>
        </p:nvSpPr>
        <p:spPr>
          <a:xfrm>
            <a:off x="4428864" y="697170"/>
            <a:ext cx="3334271" cy="858536"/>
          </a:xfrm>
          <a:prstGeom prst="ribbon">
            <a:avLst>
              <a:gd name="adj1" fmla="val 3333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3EE7B0-C04A-4338-A5B4-0614967D2C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952" y="1926370"/>
            <a:ext cx="5922452" cy="3502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7032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>
            <a:extLst>
              <a:ext uri="{FF2B5EF4-FFF2-40B4-BE49-F238E27FC236}">
                <a16:creationId xmlns:a16="http://schemas.microsoft.com/office/drawing/2014/main" id="{5698456A-751C-4276-AE45-C45F52C5AF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68FDC72E-F229-4FB5-883F-A23A26A0F393}"/>
              </a:ext>
            </a:extLst>
          </p:cNvPr>
          <p:cNvGrpSpPr/>
          <p:nvPr/>
        </p:nvGrpSpPr>
        <p:grpSpPr>
          <a:xfrm>
            <a:off x="2952230" y="1860313"/>
            <a:ext cx="1692544" cy="490038"/>
            <a:chOff x="1535068" y="1876368"/>
            <a:chExt cx="1692544" cy="49003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3F0F851-8A8A-449E-9739-C18F9A3F2723}"/>
                </a:ext>
              </a:extLst>
            </p:cNvPr>
            <p:cNvGrpSpPr/>
            <p:nvPr/>
          </p:nvGrpSpPr>
          <p:grpSpPr>
            <a:xfrm>
              <a:off x="1535068" y="1876368"/>
              <a:ext cx="1692544" cy="490038"/>
              <a:chOff x="7689687" y="2847354"/>
              <a:chExt cx="1238250" cy="490038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2B205911-70A7-4BD0-B6DC-F637B54FFD35}"/>
                  </a:ext>
                </a:extLst>
              </p:cNvPr>
              <p:cNvSpPr/>
              <p:nvPr/>
            </p:nvSpPr>
            <p:spPr>
              <a:xfrm>
                <a:off x="7689687" y="2847354"/>
                <a:ext cx="1238250" cy="49003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9B92260E-E4A7-44D4-9425-C0427CBD79E4}"/>
                  </a:ext>
                </a:extLst>
              </p:cNvPr>
              <p:cNvSpPr/>
              <p:nvPr/>
            </p:nvSpPr>
            <p:spPr>
              <a:xfrm>
                <a:off x="7753188" y="2890963"/>
                <a:ext cx="1108075" cy="403225"/>
              </a:xfrm>
              <a:prstGeom prst="roundRect">
                <a:avLst/>
              </a:prstGeom>
              <a:gradFill>
                <a:gsLst>
                  <a:gs pos="46000">
                    <a:srgbClr val="E6E6F2"/>
                  </a:gs>
                  <a:gs pos="100000">
                    <a:schemeClr val="accent6">
                      <a:lumMod val="5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9DE5725-47A4-4F89-A543-A41710D7B27D}"/>
                </a:ext>
              </a:extLst>
            </p:cNvPr>
            <p:cNvSpPr txBox="1"/>
            <p:nvPr/>
          </p:nvSpPr>
          <p:spPr>
            <a:xfrm>
              <a:off x="1884587" y="1947949"/>
              <a:ext cx="123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শৌখিন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A4B0063-1575-4AA5-8C5D-20A0BFBD47B5}"/>
              </a:ext>
            </a:extLst>
          </p:cNvPr>
          <p:cNvGrpSpPr/>
          <p:nvPr/>
        </p:nvGrpSpPr>
        <p:grpSpPr>
          <a:xfrm>
            <a:off x="2952230" y="2350471"/>
            <a:ext cx="1692544" cy="490038"/>
            <a:chOff x="1535068" y="2366526"/>
            <a:chExt cx="1692544" cy="49003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42098A0-D7F3-42E2-9F5F-1B89A8FA4C65}"/>
                </a:ext>
              </a:extLst>
            </p:cNvPr>
            <p:cNvGrpSpPr/>
            <p:nvPr/>
          </p:nvGrpSpPr>
          <p:grpSpPr>
            <a:xfrm>
              <a:off x="1535068" y="2366526"/>
              <a:ext cx="1692544" cy="490038"/>
              <a:chOff x="7689687" y="2847354"/>
              <a:chExt cx="1238250" cy="490038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B564A0B0-7BA5-4D8C-BF93-EC1CE5596519}"/>
                  </a:ext>
                </a:extLst>
              </p:cNvPr>
              <p:cNvSpPr/>
              <p:nvPr/>
            </p:nvSpPr>
            <p:spPr>
              <a:xfrm>
                <a:off x="7689687" y="2847354"/>
                <a:ext cx="1238250" cy="49003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E71EA951-4AAC-4AEF-A69E-8DADC010AD13}"/>
                  </a:ext>
                </a:extLst>
              </p:cNvPr>
              <p:cNvSpPr/>
              <p:nvPr/>
            </p:nvSpPr>
            <p:spPr>
              <a:xfrm>
                <a:off x="7753188" y="2890963"/>
                <a:ext cx="1108075" cy="403225"/>
              </a:xfrm>
              <a:prstGeom prst="roundRect">
                <a:avLst/>
              </a:prstGeom>
              <a:gradFill>
                <a:gsLst>
                  <a:gs pos="46000">
                    <a:srgbClr val="E6E6F2"/>
                  </a:gs>
                  <a:gs pos="100000">
                    <a:schemeClr val="accent6">
                      <a:lumMod val="5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7DC2265-B5E4-48CB-9887-7AD311B77134}"/>
                </a:ext>
              </a:extLst>
            </p:cNvPr>
            <p:cNvSpPr txBox="1"/>
            <p:nvPr/>
          </p:nvSpPr>
          <p:spPr>
            <a:xfrm>
              <a:off x="1968150" y="2429919"/>
              <a:ext cx="123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en-US" sz="2000" b="1" dirty="0" err="1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দ্বাহু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7A6B1A3-E7C5-4AFB-99C8-E03120F1C7CA}"/>
              </a:ext>
            </a:extLst>
          </p:cNvPr>
          <p:cNvGrpSpPr/>
          <p:nvPr/>
        </p:nvGrpSpPr>
        <p:grpSpPr>
          <a:xfrm>
            <a:off x="2952230" y="2840629"/>
            <a:ext cx="1692544" cy="490038"/>
            <a:chOff x="1535068" y="2856684"/>
            <a:chExt cx="1692544" cy="49003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971DAC8-6AB3-448F-9188-367914D0BC4E}"/>
                </a:ext>
              </a:extLst>
            </p:cNvPr>
            <p:cNvGrpSpPr/>
            <p:nvPr/>
          </p:nvGrpSpPr>
          <p:grpSpPr>
            <a:xfrm>
              <a:off x="1535068" y="2856684"/>
              <a:ext cx="1692544" cy="490038"/>
              <a:chOff x="7689687" y="2847354"/>
              <a:chExt cx="1238250" cy="490038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4546090C-AF2D-430F-8E37-40DD6F26E51F}"/>
                  </a:ext>
                </a:extLst>
              </p:cNvPr>
              <p:cNvSpPr/>
              <p:nvPr/>
            </p:nvSpPr>
            <p:spPr>
              <a:xfrm>
                <a:off x="7689687" y="2847354"/>
                <a:ext cx="1238250" cy="49003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18E21AD0-5080-46FA-856E-5E7D4BAF6B23}"/>
                  </a:ext>
                </a:extLst>
              </p:cNvPr>
              <p:cNvSpPr/>
              <p:nvPr/>
            </p:nvSpPr>
            <p:spPr>
              <a:xfrm>
                <a:off x="7753188" y="2890963"/>
                <a:ext cx="1108075" cy="403225"/>
              </a:xfrm>
              <a:prstGeom prst="roundRect">
                <a:avLst/>
              </a:prstGeom>
              <a:gradFill>
                <a:gsLst>
                  <a:gs pos="46000">
                    <a:srgbClr val="E6E6F2"/>
                  </a:gs>
                  <a:gs pos="100000">
                    <a:schemeClr val="accent6">
                      <a:lumMod val="5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897198-F3A4-41BF-A62A-841A7E51BFD3}"/>
                </a:ext>
              </a:extLst>
            </p:cNvPr>
            <p:cNvSpPr txBox="1"/>
            <p:nvPr/>
          </p:nvSpPr>
          <p:spPr>
            <a:xfrm>
              <a:off x="1779813" y="2942338"/>
              <a:ext cx="123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F18BE8F-8A21-4276-AD70-1C8635D776D5}"/>
              </a:ext>
            </a:extLst>
          </p:cNvPr>
          <p:cNvGrpSpPr/>
          <p:nvPr/>
        </p:nvGrpSpPr>
        <p:grpSpPr>
          <a:xfrm>
            <a:off x="2952230" y="3330787"/>
            <a:ext cx="1692544" cy="490038"/>
            <a:chOff x="1535068" y="3346842"/>
            <a:chExt cx="1692544" cy="49003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9F443F5-62BE-4E2E-B914-31A7B347F586}"/>
                </a:ext>
              </a:extLst>
            </p:cNvPr>
            <p:cNvGrpSpPr/>
            <p:nvPr/>
          </p:nvGrpSpPr>
          <p:grpSpPr>
            <a:xfrm>
              <a:off x="1535068" y="3346842"/>
              <a:ext cx="1692544" cy="490038"/>
              <a:chOff x="7689687" y="2847354"/>
              <a:chExt cx="1238250" cy="490038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B7F125F2-EE9A-4B90-A3C4-4F86100E1FE3}"/>
                  </a:ext>
                </a:extLst>
              </p:cNvPr>
              <p:cNvSpPr/>
              <p:nvPr/>
            </p:nvSpPr>
            <p:spPr>
              <a:xfrm>
                <a:off x="7689687" y="2847354"/>
                <a:ext cx="1238250" cy="49003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8D8EE3A2-6758-48C7-A9F5-57E916CB3C4F}"/>
                  </a:ext>
                </a:extLst>
              </p:cNvPr>
              <p:cNvSpPr/>
              <p:nvPr/>
            </p:nvSpPr>
            <p:spPr>
              <a:xfrm>
                <a:off x="7753188" y="2890963"/>
                <a:ext cx="1108075" cy="403225"/>
              </a:xfrm>
              <a:prstGeom prst="roundRect">
                <a:avLst/>
              </a:prstGeom>
              <a:gradFill>
                <a:gsLst>
                  <a:gs pos="46000">
                    <a:srgbClr val="E6E6F2"/>
                  </a:gs>
                  <a:gs pos="100000">
                    <a:schemeClr val="accent6">
                      <a:lumMod val="5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0BFBEA-470C-446A-B0CC-47D7615E7A61}"/>
                </a:ext>
              </a:extLst>
            </p:cNvPr>
            <p:cNvSpPr txBox="1"/>
            <p:nvPr/>
          </p:nvSpPr>
          <p:spPr>
            <a:xfrm>
              <a:off x="1898226" y="3407737"/>
              <a:ext cx="123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28A07D-9575-473A-9509-B45811A90B00}"/>
              </a:ext>
            </a:extLst>
          </p:cNvPr>
          <p:cNvGrpSpPr/>
          <p:nvPr/>
        </p:nvGrpSpPr>
        <p:grpSpPr>
          <a:xfrm>
            <a:off x="2952230" y="3820945"/>
            <a:ext cx="1762468" cy="490038"/>
            <a:chOff x="1535068" y="3837000"/>
            <a:chExt cx="1762468" cy="49003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9BE6641-AEDA-4694-8617-6BD05081EA4E}"/>
                </a:ext>
              </a:extLst>
            </p:cNvPr>
            <p:cNvGrpSpPr/>
            <p:nvPr/>
          </p:nvGrpSpPr>
          <p:grpSpPr>
            <a:xfrm>
              <a:off x="1535068" y="3837000"/>
              <a:ext cx="1692544" cy="490038"/>
              <a:chOff x="7689687" y="2847354"/>
              <a:chExt cx="1238250" cy="490038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A727C2B9-C0F4-477D-82D3-734E4409BFEB}"/>
                  </a:ext>
                </a:extLst>
              </p:cNvPr>
              <p:cNvSpPr/>
              <p:nvPr/>
            </p:nvSpPr>
            <p:spPr>
              <a:xfrm>
                <a:off x="7689687" y="2847354"/>
                <a:ext cx="1238250" cy="49003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EF122FB3-29FC-4A1F-8C82-17BD4F5CE397}"/>
                  </a:ext>
                </a:extLst>
              </p:cNvPr>
              <p:cNvSpPr/>
              <p:nvPr/>
            </p:nvSpPr>
            <p:spPr>
              <a:xfrm>
                <a:off x="7753188" y="2890963"/>
                <a:ext cx="1108075" cy="403225"/>
              </a:xfrm>
              <a:prstGeom prst="roundRect">
                <a:avLst/>
              </a:prstGeom>
              <a:gradFill>
                <a:gsLst>
                  <a:gs pos="46000">
                    <a:srgbClr val="E6E6F2"/>
                  </a:gs>
                  <a:gs pos="100000">
                    <a:schemeClr val="accent6">
                      <a:lumMod val="5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6ADA11-B288-458E-B81C-BD5BFE94FB1C}"/>
                </a:ext>
              </a:extLst>
            </p:cNvPr>
            <p:cNvSpPr txBox="1"/>
            <p:nvPr/>
          </p:nvSpPr>
          <p:spPr>
            <a:xfrm>
              <a:off x="2059286" y="3889516"/>
              <a:ext cx="123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2C741A1-0BF4-4CC5-B018-11985E6E3E9D}"/>
              </a:ext>
            </a:extLst>
          </p:cNvPr>
          <p:cNvGrpSpPr/>
          <p:nvPr/>
        </p:nvGrpSpPr>
        <p:grpSpPr>
          <a:xfrm>
            <a:off x="2952230" y="4311103"/>
            <a:ext cx="1692544" cy="490038"/>
            <a:chOff x="1535068" y="4327158"/>
            <a:chExt cx="1692544" cy="49003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D070938-CB92-4DBE-8F1C-D964B3604873}"/>
                </a:ext>
              </a:extLst>
            </p:cNvPr>
            <p:cNvGrpSpPr/>
            <p:nvPr/>
          </p:nvGrpSpPr>
          <p:grpSpPr>
            <a:xfrm>
              <a:off x="1535068" y="4327158"/>
              <a:ext cx="1692544" cy="490038"/>
              <a:chOff x="7689687" y="2847354"/>
              <a:chExt cx="1238250" cy="490038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BF0F4185-7694-4F79-AF0C-4ADAFE6BFCD7}"/>
                  </a:ext>
                </a:extLst>
              </p:cNvPr>
              <p:cNvSpPr/>
              <p:nvPr/>
            </p:nvSpPr>
            <p:spPr>
              <a:xfrm>
                <a:off x="7689687" y="2847354"/>
                <a:ext cx="1238250" cy="49003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6957C06F-E1A6-49AC-838C-781DA323D6FC}"/>
                  </a:ext>
                </a:extLst>
              </p:cNvPr>
              <p:cNvSpPr/>
              <p:nvPr/>
            </p:nvSpPr>
            <p:spPr>
              <a:xfrm>
                <a:off x="7753188" y="2890963"/>
                <a:ext cx="1108075" cy="403225"/>
              </a:xfrm>
              <a:prstGeom prst="roundRect">
                <a:avLst/>
              </a:prstGeom>
              <a:gradFill>
                <a:gsLst>
                  <a:gs pos="46000">
                    <a:srgbClr val="E6E6F2"/>
                  </a:gs>
                  <a:gs pos="100000">
                    <a:schemeClr val="accent6">
                      <a:lumMod val="5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B9EFA4-C4D9-4485-8B5B-5167175D179A}"/>
                </a:ext>
              </a:extLst>
            </p:cNvPr>
            <p:cNvSpPr txBox="1"/>
            <p:nvPr/>
          </p:nvSpPr>
          <p:spPr>
            <a:xfrm>
              <a:off x="1779813" y="4405462"/>
              <a:ext cx="14477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ভাঁড়েও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ভবানি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C43F851-0911-4FD0-AEEF-D40BCC015C82}"/>
              </a:ext>
            </a:extLst>
          </p:cNvPr>
          <p:cNvGrpSpPr/>
          <p:nvPr/>
        </p:nvGrpSpPr>
        <p:grpSpPr>
          <a:xfrm>
            <a:off x="2952230" y="4801261"/>
            <a:ext cx="1692544" cy="490038"/>
            <a:chOff x="1535068" y="4817316"/>
            <a:chExt cx="1692544" cy="490038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3125921-5984-42C2-ACDF-9D1F260858F4}"/>
                </a:ext>
              </a:extLst>
            </p:cNvPr>
            <p:cNvGrpSpPr/>
            <p:nvPr/>
          </p:nvGrpSpPr>
          <p:grpSpPr>
            <a:xfrm>
              <a:off x="1535068" y="4817316"/>
              <a:ext cx="1692544" cy="490038"/>
              <a:chOff x="7689687" y="2847354"/>
              <a:chExt cx="1238250" cy="49003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32625787-9082-45E2-BCD2-11094ABAD4D7}"/>
                  </a:ext>
                </a:extLst>
              </p:cNvPr>
              <p:cNvSpPr/>
              <p:nvPr/>
            </p:nvSpPr>
            <p:spPr>
              <a:xfrm>
                <a:off x="7689687" y="2847354"/>
                <a:ext cx="1238250" cy="49003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49B981F7-5FBF-43A4-A851-21A074C674CD}"/>
                  </a:ext>
                </a:extLst>
              </p:cNvPr>
              <p:cNvSpPr/>
              <p:nvPr/>
            </p:nvSpPr>
            <p:spPr>
              <a:xfrm>
                <a:off x="7753188" y="2890963"/>
                <a:ext cx="1108075" cy="403225"/>
              </a:xfrm>
              <a:prstGeom prst="roundRect">
                <a:avLst/>
              </a:prstGeom>
              <a:gradFill>
                <a:gsLst>
                  <a:gs pos="46000">
                    <a:srgbClr val="E6E6F2"/>
                  </a:gs>
                  <a:gs pos="100000">
                    <a:schemeClr val="accent6">
                      <a:lumMod val="5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CBC171-E250-497C-8704-A335DEC4B2B1}"/>
                </a:ext>
              </a:extLst>
            </p:cNvPr>
            <p:cNvSpPr txBox="1"/>
            <p:nvPr/>
          </p:nvSpPr>
          <p:spPr>
            <a:xfrm>
              <a:off x="1779813" y="4880986"/>
              <a:ext cx="14477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আবহ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EC4D2D1-A93E-4E2F-A26B-0B3E3B0CBAA1}"/>
              </a:ext>
            </a:extLst>
          </p:cNvPr>
          <p:cNvGrpSpPr/>
          <p:nvPr/>
        </p:nvGrpSpPr>
        <p:grpSpPr>
          <a:xfrm>
            <a:off x="2952230" y="5291419"/>
            <a:ext cx="1797318" cy="490038"/>
            <a:chOff x="1535068" y="5307474"/>
            <a:chExt cx="1797318" cy="49003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FDBF51C-F50B-425C-9A43-BB9161FD3BA3}"/>
                </a:ext>
              </a:extLst>
            </p:cNvPr>
            <p:cNvGrpSpPr/>
            <p:nvPr/>
          </p:nvGrpSpPr>
          <p:grpSpPr>
            <a:xfrm>
              <a:off x="1535068" y="5307474"/>
              <a:ext cx="1692544" cy="490038"/>
              <a:chOff x="7689687" y="2847354"/>
              <a:chExt cx="1238250" cy="490038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E9BC7766-917B-456E-976B-73CFC5427C0F}"/>
                  </a:ext>
                </a:extLst>
              </p:cNvPr>
              <p:cNvSpPr/>
              <p:nvPr/>
            </p:nvSpPr>
            <p:spPr>
              <a:xfrm>
                <a:off x="7689687" y="2847354"/>
                <a:ext cx="1238250" cy="49003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FF8C0F9B-B195-468B-9D0E-B39BF249D576}"/>
                  </a:ext>
                </a:extLst>
              </p:cNvPr>
              <p:cNvSpPr/>
              <p:nvPr/>
            </p:nvSpPr>
            <p:spPr>
              <a:xfrm>
                <a:off x="7753188" y="2890963"/>
                <a:ext cx="1108075" cy="403225"/>
              </a:xfrm>
              <a:prstGeom prst="roundRect">
                <a:avLst/>
              </a:prstGeom>
              <a:gradFill>
                <a:gsLst>
                  <a:gs pos="46000">
                    <a:srgbClr val="E6E6F2"/>
                  </a:gs>
                  <a:gs pos="100000">
                    <a:schemeClr val="accent6">
                      <a:lumMod val="5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BA183E-FF62-48D5-AC0E-10FFD1705459}"/>
                </a:ext>
              </a:extLst>
            </p:cNvPr>
            <p:cNvSpPr txBox="1"/>
            <p:nvPr/>
          </p:nvSpPr>
          <p:spPr>
            <a:xfrm>
              <a:off x="1884587" y="5346796"/>
              <a:ext cx="14477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771E9EA-7967-4FEA-A925-F3F86FC60771}"/>
              </a:ext>
            </a:extLst>
          </p:cNvPr>
          <p:cNvGrpSpPr/>
          <p:nvPr/>
        </p:nvGrpSpPr>
        <p:grpSpPr>
          <a:xfrm>
            <a:off x="2952230" y="5781577"/>
            <a:ext cx="1692544" cy="490038"/>
            <a:chOff x="1535068" y="5797632"/>
            <a:chExt cx="1692544" cy="49003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F786F5E-60D6-4822-9CCB-BF111D39AC44}"/>
                </a:ext>
              </a:extLst>
            </p:cNvPr>
            <p:cNvGrpSpPr/>
            <p:nvPr/>
          </p:nvGrpSpPr>
          <p:grpSpPr>
            <a:xfrm>
              <a:off x="1535068" y="5797632"/>
              <a:ext cx="1692544" cy="490038"/>
              <a:chOff x="7689687" y="2847354"/>
              <a:chExt cx="1238250" cy="49003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0DAA58F3-8090-4930-8705-26FC606C494C}"/>
                  </a:ext>
                </a:extLst>
              </p:cNvPr>
              <p:cNvSpPr/>
              <p:nvPr/>
            </p:nvSpPr>
            <p:spPr>
              <a:xfrm>
                <a:off x="7689687" y="2847354"/>
                <a:ext cx="1238250" cy="49003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A40306FE-B3F3-4BC6-A7B7-196C9F614FE3}"/>
                  </a:ext>
                </a:extLst>
              </p:cNvPr>
              <p:cNvSpPr/>
              <p:nvPr/>
            </p:nvSpPr>
            <p:spPr>
              <a:xfrm>
                <a:off x="7753188" y="2890963"/>
                <a:ext cx="1108075" cy="403225"/>
              </a:xfrm>
              <a:prstGeom prst="roundRect">
                <a:avLst/>
              </a:prstGeom>
              <a:gradFill>
                <a:gsLst>
                  <a:gs pos="46000">
                    <a:srgbClr val="E6E6F2"/>
                  </a:gs>
                  <a:gs pos="100000">
                    <a:schemeClr val="accent6">
                      <a:lumMod val="5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59DAB9-2036-47B8-93F6-63D2E1BACDDF}"/>
                </a:ext>
              </a:extLst>
            </p:cNvPr>
            <p:cNvSpPr txBox="1"/>
            <p:nvPr/>
          </p:nvSpPr>
          <p:spPr>
            <a:xfrm>
              <a:off x="1866612" y="5875351"/>
              <a:ext cx="8530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03F8561-B404-407C-82F2-2C29E48A587E}"/>
              </a:ext>
            </a:extLst>
          </p:cNvPr>
          <p:cNvGrpSpPr/>
          <p:nvPr/>
        </p:nvGrpSpPr>
        <p:grpSpPr>
          <a:xfrm>
            <a:off x="6725816" y="1771619"/>
            <a:ext cx="2901123" cy="490038"/>
            <a:chOff x="4037220" y="1858021"/>
            <a:chExt cx="2901123" cy="490038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B9438E9-CDE9-4B6F-9738-07DADDDA5393}"/>
                </a:ext>
              </a:extLst>
            </p:cNvPr>
            <p:cNvGrpSpPr/>
            <p:nvPr/>
          </p:nvGrpSpPr>
          <p:grpSpPr>
            <a:xfrm>
              <a:off x="4037220" y="1858021"/>
              <a:ext cx="2901123" cy="490038"/>
              <a:chOff x="6425010" y="1618548"/>
              <a:chExt cx="2901123" cy="490038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C6F1001A-4DEC-4307-9082-6039CA51BA28}"/>
                  </a:ext>
                </a:extLst>
              </p:cNvPr>
              <p:cNvSpPr/>
              <p:nvPr/>
            </p:nvSpPr>
            <p:spPr>
              <a:xfrm>
                <a:off x="6425010" y="1618548"/>
                <a:ext cx="2901123" cy="49003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B6B9BE8A-69F2-4ACF-BF89-2F7331CC5D56}"/>
                  </a:ext>
                </a:extLst>
              </p:cNvPr>
              <p:cNvSpPr/>
              <p:nvPr/>
            </p:nvSpPr>
            <p:spPr>
              <a:xfrm>
                <a:off x="6494934" y="1662157"/>
                <a:ext cx="2753842" cy="403225"/>
              </a:xfrm>
              <a:prstGeom prst="roundRect">
                <a:avLst/>
              </a:prstGeom>
              <a:gradFill>
                <a:gsLst>
                  <a:gs pos="46000">
                    <a:srgbClr val="E6E6F2"/>
                  </a:gs>
                  <a:gs pos="100000">
                    <a:schemeClr val="accent6">
                      <a:lumMod val="5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4C8AC74-6B69-459B-BDE2-510225309FBD}"/>
                </a:ext>
              </a:extLst>
            </p:cNvPr>
            <p:cNvSpPr txBox="1"/>
            <p:nvPr/>
          </p:nvSpPr>
          <p:spPr>
            <a:xfrm>
              <a:off x="5084989" y="1919301"/>
              <a:ext cx="123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2000" b="1" dirty="0" err="1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িবান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3CCD395-3786-420A-B595-9C5F5207AA49}"/>
              </a:ext>
            </a:extLst>
          </p:cNvPr>
          <p:cNvGrpSpPr/>
          <p:nvPr/>
        </p:nvGrpSpPr>
        <p:grpSpPr>
          <a:xfrm>
            <a:off x="6725816" y="2266523"/>
            <a:ext cx="2901123" cy="492469"/>
            <a:chOff x="4037220" y="2352925"/>
            <a:chExt cx="2901123" cy="492469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C4BCE18-4EAC-4331-B4B7-0B7843634226}"/>
                </a:ext>
              </a:extLst>
            </p:cNvPr>
            <p:cNvGrpSpPr/>
            <p:nvPr/>
          </p:nvGrpSpPr>
          <p:grpSpPr>
            <a:xfrm>
              <a:off x="4037220" y="2352925"/>
              <a:ext cx="2901123" cy="490038"/>
              <a:chOff x="6425010" y="2113452"/>
              <a:chExt cx="2901123" cy="490038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4E48958D-A49C-4CCE-A049-61EDC8887EF5}"/>
                  </a:ext>
                </a:extLst>
              </p:cNvPr>
              <p:cNvSpPr/>
              <p:nvPr/>
            </p:nvSpPr>
            <p:spPr>
              <a:xfrm>
                <a:off x="6425010" y="2113452"/>
                <a:ext cx="2901123" cy="49003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EB1F8374-C6A4-4143-B558-C063D34BCC38}"/>
                  </a:ext>
                </a:extLst>
              </p:cNvPr>
              <p:cNvSpPr/>
              <p:nvPr/>
            </p:nvSpPr>
            <p:spPr>
              <a:xfrm>
                <a:off x="6494934" y="2157061"/>
                <a:ext cx="2753842" cy="403225"/>
              </a:xfrm>
              <a:prstGeom prst="roundRect">
                <a:avLst/>
              </a:prstGeom>
              <a:gradFill>
                <a:gsLst>
                  <a:gs pos="46000">
                    <a:srgbClr val="E6E6F2"/>
                  </a:gs>
                  <a:gs pos="100000">
                    <a:schemeClr val="accent6">
                      <a:lumMod val="5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A632C6-CC21-4031-AC0A-D659F5E9741B}"/>
                </a:ext>
              </a:extLst>
            </p:cNvPr>
            <p:cNvSpPr txBox="1"/>
            <p:nvPr/>
          </p:nvSpPr>
          <p:spPr>
            <a:xfrm>
              <a:off x="5084989" y="2445284"/>
              <a:ext cx="123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ঊ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2000" b="1" dirty="0" err="1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্ধবাহু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2795A98-C1AF-44BC-B6EC-DB58A767B83F}"/>
              </a:ext>
            </a:extLst>
          </p:cNvPr>
          <p:cNvGrpSpPr/>
          <p:nvPr/>
        </p:nvGrpSpPr>
        <p:grpSpPr>
          <a:xfrm>
            <a:off x="6725816" y="2761427"/>
            <a:ext cx="2901123" cy="490038"/>
            <a:chOff x="4037220" y="2847829"/>
            <a:chExt cx="2901123" cy="49003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4ACEF00-6675-4252-9322-FAE6A9D411C8}"/>
                </a:ext>
              </a:extLst>
            </p:cNvPr>
            <p:cNvGrpSpPr/>
            <p:nvPr/>
          </p:nvGrpSpPr>
          <p:grpSpPr>
            <a:xfrm>
              <a:off x="4037220" y="2847829"/>
              <a:ext cx="2901123" cy="490038"/>
              <a:chOff x="6425010" y="2608356"/>
              <a:chExt cx="2901123" cy="490038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E62BF42F-F706-47E4-BC1D-CC9B65A13D09}"/>
                  </a:ext>
                </a:extLst>
              </p:cNvPr>
              <p:cNvSpPr/>
              <p:nvPr/>
            </p:nvSpPr>
            <p:spPr>
              <a:xfrm>
                <a:off x="6425010" y="2608356"/>
                <a:ext cx="2901123" cy="49003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1B408928-572A-4070-867D-AA0AFB3C26ED}"/>
                  </a:ext>
                </a:extLst>
              </p:cNvPr>
              <p:cNvSpPr/>
              <p:nvPr/>
            </p:nvSpPr>
            <p:spPr>
              <a:xfrm>
                <a:off x="6494934" y="2651965"/>
                <a:ext cx="2753842" cy="403225"/>
              </a:xfrm>
              <a:prstGeom prst="roundRect">
                <a:avLst/>
              </a:prstGeom>
              <a:gradFill>
                <a:gsLst>
                  <a:gs pos="46000">
                    <a:srgbClr val="E6E6F2"/>
                  </a:gs>
                  <a:gs pos="100000">
                    <a:schemeClr val="accent6">
                      <a:lumMod val="5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27FA1E-6DF0-4F01-8B61-734AA9301BE1}"/>
                </a:ext>
              </a:extLst>
            </p:cNvPr>
            <p:cNvSpPr txBox="1"/>
            <p:nvPr/>
          </p:nvSpPr>
          <p:spPr>
            <a:xfrm>
              <a:off x="5084989" y="2916155"/>
              <a:ext cx="123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AAAFCDA-398A-41CB-B617-DC3E5549ECA8}"/>
              </a:ext>
            </a:extLst>
          </p:cNvPr>
          <p:cNvGrpSpPr/>
          <p:nvPr/>
        </p:nvGrpSpPr>
        <p:grpSpPr>
          <a:xfrm>
            <a:off x="6725816" y="3256331"/>
            <a:ext cx="2901123" cy="492469"/>
            <a:chOff x="4037220" y="3342733"/>
            <a:chExt cx="2901123" cy="492469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055A836-D532-4BC7-B1C4-4D3E841EB026}"/>
                </a:ext>
              </a:extLst>
            </p:cNvPr>
            <p:cNvGrpSpPr/>
            <p:nvPr/>
          </p:nvGrpSpPr>
          <p:grpSpPr>
            <a:xfrm>
              <a:off x="4037220" y="3342733"/>
              <a:ext cx="2901123" cy="490038"/>
              <a:chOff x="6425010" y="3103260"/>
              <a:chExt cx="2901123" cy="490038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9D50A765-E2EE-4039-8243-CAC80B65E0A0}"/>
                  </a:ext>
                </a:extLst>
              </p:cNvPr>
              <p:cNvSpPr/>
              <p:nvPr/>
            </p:nvSpPr>
            <p:spPr>
              <a:xfrm>
                <a:off x="6425010" y="3103260"/>
                <a:ext cx="2901123" cy="49003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A13CC761-6C6D-44DE-A714-459A85472A45}"/>
                  </a:ext>
                </a:extLst>
              </p:cNvPr>
              <p:cNvSpPr/>
              <p:nvPr/>
            </p:nvSpPr>
            <p:spPr>
              <a:xfrm>
                <a:off x="6494934" y="3146869"/>
                <a:ext cx="2753842" cy="403225"/>
              </a:xfrm>
              <a:prstGeom prst="roundRect">
                <a:avLst/>
              </a:prstGeom>
              <a:gradFill>
                <a:gsLst>
                  <a:gs pos="46000">
                    <a:srgbClr val="E6E6F2"/>
                  </a:gs>
                  <a:gs pos="100000">
                    <a:schemeClr val="accent6">
                      <a:lumMod val="5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74E663-D113-45BA-98A9-85CAB8902549}"/>
                </a:ext>
              </a:extLst>
            </p:cNvPr>
            <p:cNvSpPr txBox="1"/>
            <p:nvPr/>
          </p:nvSpPr>
          <p:spPr>
            <a:xfrm>
              <a:off x="5042290" y="3435092"/>
              <a:ext cx="123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2000" b="1" dirty="0" err="1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যুক্ত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2D22039-18A3-4166-865A-89D6173AC650}"/>
              </a:ext>
            </a:extLst>
          </p:cNvPr>
          <p:cNvGrpSpPr/>
          <p:nvPr/>
        </p:nvGrpSpPr>
        <p:grpSpPr>
          <a:xfrm>
            <a:off x="6725816" y="3751235"/>
            <a:ext cx="2901123" cy="490038"/>
            <a:chOff x="4037220" y="3837637"/>
            <a:chExt cx="2901123" cy="490038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FE988DB-EB27-4110-A5ED-B00183A179B4}"/>
                </a:ext>
              </a:extLst>
            </p:cNvPr>
            <p:cNvGrpSpPr/>
            <p:nvPr/>
          </p:nvGrpSpPr>
          <p:grpSpPr>
            <a:xfrm>
              <a:off x="4037220" y="3837637"/>
              <a:ext cx="2901123" cy="490038"/>
              <a:chOff x="6425010" y="3598164"/>
              <a:chExt cx="2901123" cy="490038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095A7E4A-CE3C-4ED2-B166-95E62FDE96AC}"/>
                  </a:ext>
                </a:extLst>
              </p:cNvPr>
              <p:cNvSpPr/>
              <p:nvPr/>
            </p:nvSpPr>
            <p:spPr>
              <a:xfrm>
                <a:off x="6425010" y="3598164"/>
                <a:ext cx="2901123" cy="49003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050351EE-7463-452A-B61B-88B123C21776}"/>
                  </a:ext>
                </a:extLst>
              </p:cNvPr>
              <p:cNvSpPr/>
              <p:nvPr/>
            </p:nvSpPr>
            <p:spPr>
              <a:xfrm>
                <a:off x="6494934" y="3641773"/>
                <a:ext cx="2753842" cy="403225"/>
              </a:xfrm>
              <a:prstGeom prst="roundRect">
                <a:avLst/>
              </a:prstGeom>
              <a:gradFill>
                <a:gsLst>
                  <a:gs pos="46000">
                    <a:srgbClr val="E6E6F2"/>
                  </a:gs>
                  <a:gs pos="100000">
                    <a:schemeClr val="accent6">
                      <a:lumMod val="5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D942E66-092B-4C8A-8BA4-62BB01680C04}"/>
                </a:ext>
              </a:extLst>
            </p:cNvPr>
            <p:cNvSpPr txBox="1"/>
            <p:nvPr/>
          </p:nvSpPr>
          <p:spPr>
            <a:xfrm>
              <a:off x="5105788" y="3926928"/>
              <a:ext cx="123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6654AE5-8CAE-498A-95D8-80420851122C}"/>
              </a:ext>
            </a:extLst>
          </p:cNvPr>
          <p:cNvGrpSpPr/>
          <p:nvPr/>
        </p:nvGrpSpPr>
        <p:grpSpPr>
          <a:xfrm>
            <a:off x="6725816" y="4246139"/>
            <a:ext cx="2901123" cy="490038"/>
            <a:chOff x="4037220" y="4332541"/>
            <a:chExt cx="2901123" cy="490038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F194EE8-E1A7-4BC1-B338-D74B38FB21F3}"/>
                </a:ext>
              </a:extLst>
            </p:cNvPr>
            <p:cNvGrpSpPr/>
            <p:nvPr/>
          </p:nvGrpSpPr>
          <p:grpSpPr>
            <a:xfrm>
              <a:off x="4037220" y="4332541"/>
              <a:ext cx="2901123" cy="490038"/>
              <a:chOff x="6425010" y="4093068"/>
              <a:chExt cx="2901123" cy="490038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49EF917F-8F8E-4FFD-B776-AFF44B6CDFED}"/>
                  </a:ext>
                </a:extLst>
              </p:cNvPr>
              <p:cNvSpPr/>
              <p:nvPr/>
            </p:nvSpPr>
            <p:spPr>
              <a:xfrm>
                <a:off x="6425010" y="4093068"/>
                <a:ext cx="2901123" cy="49003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54C30FFD-8B1B-451A-AAE9-16BABED837C5}"/>
                  </a:ext>
                </a:extLst>
              </p:cNvPr>
              <p:cNvSpPr/>
              <p:nvPr/>
            </p:nvSpPr>
            <p:spPr>
              <a:xfrm>
                <a:off x="6494934" y="4136677"/>
                <a:ext cx="2753842" cy="403225"/>
              </a:xfrm>
              <a:prstGeom prst="roundRect">
                <a:avLst/>
              </a:prstGeom>
              <a:gradFill>
                <a:gsLst>
                  <a:gs pos="46000">
                    <a:srgbClr val="E6E6F2"/>
                  </a:gs>
                  <a:gs pos="100000">
                    <a:schemeClr val="accent6">
                      <a:lumMod val="5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7B6C5A-C7D3-42D7-9B1C-187349C5B11C}"/>
                </a:ext>
              </a:extLst>
            </p:cNvPr>
            <p:cNvSpPr txBox="1"/>
            <p:nvPr/>
          </p:nvSpPr>
          <p:spPr>
            <a:xfrm>
              <a:off x="5042290" y="4419675"/>
              <a:ext cx="123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ত, </a:t>
              </a:r>
              <a:r>
                <a:rPr lang="en-US" sz="2000" b="1" dirty="0" err="1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শূন্য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C2606C3-81A1-47CF-8713-03F174BC70A8}"/>
              </a:ext>
            </a:extLst>
          </p:cNvPr>
          <p:cNvGrpSpPr/>
          <p:nvPr/>
        </p:nvGrpSpPr>
        <p:grpSpPr>
          <a:xfrm>
            <a:off x="6725816" y="4741043"/>
            <a:ext cx="2901123" cy="490038"/>
            <a:chOff x="4037220" y="4827445"/>
            <a:chExt cx="2901123" cy="490038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1FCDA5B7-927F-4D94-A7A9-C67A02E3C87C}"/>
                </a:ext>
              </a:extLst>
            </p:cNvPr>
            <p:cNvGrpSpPr/>
            <p:nvPr/>
          </p:nvGrpSpPr>
          <p:grpSpPr>
            <a:xfrm>
              <a:off x="4037220" y="4827445"/>
              <a:ext cx="2901123" cy="490038"/>
              <a:chOff x="6425010" y="4587972"/>
              <a:chExt cx="2901123" cy="490038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BCF2F592-76D6-4BCE-9FE2-445A3619F6A6}"/>
                  </a:ext>
                </a:extLst>
              </p:cNvPr>
              <p:cNvSpPr/>
              <p:nvPr/>
            </p:nvSpPr>
            <p:spPr>
              <a:xfrm>
                <a:off x="6425010" y="4587972"/>
                <a:ext cx="2901123" cy="49003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38B97EFE-990B-4E34-89C6-6C2B2FEB004B}"/>
                  </a:ext>
                </a:extLst>
              </p:cNvPr>
              <p:cNvSpPr/>
              <p:nvPr/>
            </p:nvSpPr>
            <p:spPr>
              <a:xfrm>
                <a:off x="6494934" y="4631581"/>
                <a:ext cx="2753842" cy="403225"/>
              </a:xfrm>
              <a:prstGeom prst="roundRect">
                <a:avLst/>
              </a:prstGeom>
              <a:gradFill>
                <a:gsLst>
                  <a:gs pos="46000">
                    <a:srgbClr val="E6E6F2"/>
                  </a:gs>
                  <a:gs pos="100000">
                    <a:schemeClr val="accent6">
                      <a:lumMod val="5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86CCF59-78A7-4F1D-954C-F58D1DCD4AAB}"/>
                </a:ext>
              </a:extLst>
            </p:cNvPr>
            <p:cNvSpPr txBox="1"/>
            <p:nvPr/>
          </p:nvSpPr>
          <p:spPr>
            <a:xfrm>
              <a:off x="5119647" y="4916012"/>
              <a:ext cx="123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B21DA82-B6D8-475A-8D1E-8A65E8FFB669}"/>
              </a:ext>
            </a:extLst>
          </p:cNvPr>
          <p:cNvGrpSpPr/>
          <p:nvPr/>
        </p:nvGrpSpPr>
        <p:grpSpPr>
          <a:xfrm>
            <a:off x="6725816" y="5235947"/>
            <a:ext cx="2901123" cy="490038"/>
            <a:chOff x="4037220" y="5322349"/>
            <a:chExt cx="2901123" cy="490038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7E3B617-8D10-4E3D-A465-E213D4D1D0B7}"/>
                </a:ext>
              </a:extLst>
            </p:cNvPr>
            <p:cNvGrpSpPr/>
            <p:nvPr/>
          </p:nvGrpSpPr>
          <p:grpSpPr>
            <a:xfrm>
              <a:off x="4037220" y="5322349"/>
              <a:ext cx="2901123" cy="490038"/>
              <a:chOff x="6425010" y="5082876"/>
              <a:chExt cx="2901123" cy="490038"/>
            </a:xfrm>
          </p:grpSpPr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C787C3AF-C21C-4BFF-A036-95C90B7675AB}"/>
                  </a:ext>
                </a:extLst>
              </p:cNvPr>
              <p:cNvSpPr/>
              <p:nvPr/>
            </p:nvSpPr>
            <p:spPr>
              <a:xfrm>
                <a:off x="6425010" y="5082876"/>
                <a:ext cx="2901123" cy="49003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BA9A8B23-C02E-48F4-93B8-9BEDF21FB8DD}"/>
                  </a:ext>
                </a:extLst>
              </p:cNvPr>
              <p:cNvSpPr/>
              <p:nvPr/>
            </p:nvSpPr>
            <p:spPr>
              <a:xfrm>
                <a:off x="6494934" y="5126485"/>
                <a:ext cx="2753842" cy="403225"/>
              </a:xfrm>
              <a:prstGeom prst="roundRect">
                <a:avLst/>
              </a:prstGeom>
              <a:gradFill>
                <a:gsLst>
                  <a:gs pos="46000">
                    <a:srgbClr val="E6E6F2"/>
                  </a:gs>
                  <a:gs pos="100000">
                    <a:schemeClr val="accent6">
                      <a:lumMod val="5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21093AC-FA1E-4050-8D79-CC3986A22BE8}"/>
                </a:ext>
              </a:extLst>
            </p:cNvPr>
            <p:cNvSpPr txBox="1"/>
            <p:nvPr/>
          </p:nvSpPr>
          <p:spPr>
            <a:xfrm>
              <a:off x="5105788" y="5390675"/>
              <a:ext cx="123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2055A3A-FAEA-4C14-902A-331F312C5424}"/>
              </a:ext>
            </a:extLst>
          </p:cNvPr>
          <p:cNvGrpSpPr/>
          <p:nvPr/>
        </p:nvGrpSpPr>
        <p:grpSpPr>
          <a:xfrm>
            <a:off x="6725816" y="5730851"/>
            <a:ext cx="2901123" cy="490038"/>
            <a:chOff x="4037220" y="5817253"/>
            <a:chExt cx="2901123" cy="490038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E0542AA-EFBA-491E-8CFB-8020A760B768}"/>
                </a:ext>
              </a:extLst>
            </p:cNvPr>
            <p:cNvGrpSpPr/>
            <p:nvPr/>
          </p:nvGrpSpPr>
          <p:grpSpPr>
            <a:xfrm>
              <a:off x="4037220" y="5817253"/>
              <a:ext cx="2901123" cy="490038"/>
              <a:chOff x="6425010" y="5577780"/>
              <a:chExt cx="2901123" cy="490038"/>
            </a:xfrm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877161EA-DA5F-4B30-8E94-F77653A09937}"/>
                  </a:ext>
                </a:extLst>
              </p:cNvPr>
              <p:cNvSpPr/>
              <p:nvPr/>
            </p:nvSpPr>
            <p:spPr>
              <a:xfrm>
                <a:off x="6425010" y="5577780"/>
                <a:ext cx="2901123" cy="49003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1BEEB021-91C9-41EA-9260-FA7236E32B46}"/>
                  </a:ext>
                </a:extLst>
              </p:cNvPr>
              <p:cNvSpPr/>
              <p:nvPr/>
            </p:nvSpPr>
            <p:spPr>
              <a:xfrm>
                <a:off x="6494934" y="5621389"/>
                <a:ext cx="2753842" cy="403225"/>
              </a:xfrm>
              <a:prstGeom prst="roundRect">
                <a:avLst/>
              </a:prstGeom>
              <a:gradFill>
                <a:gsLst>
                  <a:gs pos="46000">
                    <a:srgbClr val="E6E6F2"/>
                  </a:gs>
                  <a:gs pos="100000">
                    <a:schemeClr val="accent6">
                      <a:lumMod val="5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48AA50-976C-4EAB-880E-40612A5B25F0}"/>
                </a:ext>
              </a:extLst>
            </p:cNvPr>
            <p:cNvSpPr txBox="1"/>
            <p:nvPr/>
          </p:nvSpPr>
          <p:spPr>
            <a:xfrm>
              <a:off x="4549679" y="5887560"/>
              <a:ext cx="18687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b="1" dirty="0" err="1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্বা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ঙ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 </a:t>
              </a:r>
            </a:p>
          </p:txBody>
        </p:sp>
      </p:grpSp>
      <p:sp>
        <p:nvSpPr>
          <p:cNvPr id="83" name="Ribbon: Tilted Down 82">
            <a:extLst>
              <a:ext uri="{FF2B5EF4-FFF2-40B4-BE49-F238E27FC236}">
                <a16:creationId xmlns:a16="http://schemas.microsoft.com/office/drawing/2014/main" id="{998918B3-B384-4941-A4C3-FAB714CAE2D3}"/>
              </a:ext>
            </a:extLst>
          </p:cNvPr>
          <p:cNvSpPr/>
          <p:nvPr/>
        </p:nvSpPr>
        <p:spPr>
          <a:xfrm>
            <a:off x="4310113" y="812069"/>
            <a:ext cx="3463472" cy="788705"/>
          </a:xfrm>
          <a:prstGeom prst="ribbon">
            <a:avLst>
              <a:gd name="adj1" fmla="val 33333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</a:t>
            </a:r>
            <a:r>
              <a:rPr lang="as-I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343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bbon: Tilted Down 2">
            <a:extLst>
              <a:ext uri="{FF2B5EF4-FFF2-40B4-BE49-F238E27FC236}">
                <a16:creationId xmlns:a16="http://schemas.microsoft.com/office/drawing/2014/main" id="{E06F6653-A823-4B97-B8B8-D30EE04ADDFE}"/>
              </a:ext>
            </a:extLst>
          </p:cNvPr>
          <p:cNvSpPr/>
          <p:nvPr/>
        </p:nvSpPr>
        <p:spPr>
          <a:xfrm>
            <a:off x="4112498" y="690327"/>
            <a:ext cx="3463472" cy="788705"/>
          </a:xfrm>
          <a:prstGeom prst="ribbon">
            <a:avLst>
              <a:gd name="adj1" fmla="val 33333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</a:t>
            </a:r>
            <a:r>
              <a:rPr lang="as-I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31328B8-3876-40CA-AA83-3FD8D9869671}"/>
              </a:ext>
            </a:extLst>
          </p:cNvPr>
          <p:cNvGrpSpPr/>
          <p:nvPr/>
        </p:nvGrpSpPr>
        <p:grpSpPr>
          <a:xfrm>
            <a:off x="2771735" y="1528029"/>
            <a:ext cx="1692544" cy="490038"/>
            <a:chOff x="1830145" y="1699720"/>
            <a:chExt cx="1692544" cy="49003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703B542-7973-4066-84FC-542D55832A86}"/>
                </a:ext>
              </a:extLst>
            </p:cNvPr>
            <p:cNvGrpSpPr/>
            <p:nvPr/>
          </p:nvGrpSpPr>
          <p:grpSpPr>
            <a:xfrm>
              <a:off x="1830145" y="1699720"/>
              <a:ext cx="1692544" cy="490038"/>
              <a:chOff x="7689687" y="2847354"/>
              <a:chExt cx="1238250" cy="490038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A582980-D09F-4461-B8BC-031FD3BF2048}"/>
                  </a:ext>
                </a:extLst>
              </p:cNvPr>
              <p:cNvSpPr/>
              <p:nvPr/>
            </p:nvSpPr>
            <p:spPr>
              <a:xfrm>
                <a:off x="7689687" y="2847354"/>
                <a:ext cx="1238250" cy="49003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28EFF544-5A10-49E6-9B6E-2135E982F3EC}"/>
                  </a:ext>
                </a:extLst>
              </p:cNvPr>
              <p:cNvSpPr/>
              <p:nvPr/>
            </p:nvSpPr>
            <p:spPr>
              <a:xfrm>
                <a:off x="7753188" y="2890963"/>
                <a:ext cx="1108075" cy="403225"/>
              </a:xfrm>
              <a:prstGeom prst="roundRect">
                <a:avLst/>
              </a:prstGeom>
              <a:gradFill>
                <a:gsLst>
                  <a:gs pos="46000">
                    <a:srgbClr val="E6E6F2"/>
                  </a:gs>
                  <a:gs pos="100000">
                    <a:schemeClr val="accent6">
                      <a:lumMod val="5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1A4BF03-1080-4A13-81FF-B750EE320515}"/>
                </a:ext>
              </a:extLst>
            </p:cNvPr>
            <p:cNvSpPr txBox="1"/>
            <p:nvPr/>
          </p:nvSpPr>
          <p:spPr>
            <a:xfrm>
              <a:off x="2194530" y="1752275"/>
              <a:ext cx="9169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000" b="1" dirty="0" err="1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য়া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   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9780346-FE97-4B14-9BA8-0F61F4B928CA}"/>
              </a:ext>
            </a:extLst>
          </p:cNvPr>
          <p:cNvGrpSpPr/>
          <p:nvPr/>
        </p:nvGrpSpPr>
        <p:grpSpPr>
          <a:xfrm>
            <a:off x="2771735" y="2018187"/>
            <a:ext cx="1692544" cy="490038"/>
            <a:chOff x="1830145" y="2189878"/>
            <a:chExt cx="1692544" cy="49003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2AA860E-DA48-4332-8646-A8E15EC0743C}"/>
                </a:ext>
              </a:extLst>
            </p:cNvPr>
            <p:cNvGrpSpPr/>
            <p:nvPr/>
          </p:nvGrpSpPr>
          <p:grpSpPr>
            <a:xfrm>
              <a:off x="1830145" y="2189878"/>
              <a:ext cx="1692544" cy="490038"/>
              <a:chOff x="7689687" y="2847354"/>
              <a:chExt cx="1238250" cy="490038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D95A97A3-8F42-4DD0-AE38-984CBD499EC3}"/>
                  </a:ext>
                </a:extLst>
              </p:cNvPr>
              <p:cNvSpPr/>
              <p:nvPr/>
            </p:nvSpPr>
            <p:spPr>
              <a:xfrm>
                <a:off x="7689687" y="2847354"/>
                <a:ext cx="1238250" cy="49003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41870987-36FA-47AB-A2C1-3DE8C0892081}"/>
                  </a:ext>
                </a:extLst>
              </p:cNvPr>
              <p:cNvSpPr/>
              <p:nvPr/>
            </p:nvSpPr>
            <p:spPr>
              <a:xfrm>
                <a:off x="7753188" y="2890963"/>
                <a:ext cx="1108075" cy="403225"/>
              </a:xfrm>
              <a:prstGeom prst="roundRect">
                <a:avLst/>
              </a:prstGeom>
              <a:gradFill>
                <a:gsLst>
                  <a:gs pos="46000">
                    <a:srgbClr val="E6E6F2"/>
                  </a:gs>
                  <a:gs pos="100000">
                    <a:schemeClr val="accent6">
                      <a:lumMod val="5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D28E39-9989-4172-9EAC-BFDEB45523B3}"/>
                </a:ext>
              </a:extLst>
            </p:cNvPr>
            <p:cNvSpPr txBox="1"/>
            <p:nvPr/>
          </p:nvSpPr>
          <p:spPr>
            <a:xfrm>
              <a:off x="2194530" y="2279686"/>
              <a:ext cx="123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স্বশিক্ষিত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5FD53CF-7437-490C-90DC-7E6037A7327F}"/>
              </a:ext>
            </a:extLst>
          </p:cNvPr>
          <p:cNvGrpSpPr/>
          <p:nvPr/>
        </p:nvGrpSpPr>
        <p:grpSpPr>
          <a:xfrm>
            <a:off x="2771735" y="2508345"/>
            <a:ext cx="1692544" cy="490038"/>
            <a:chOff x="1830145" y="2680036"/>
            <a:chExt cx="1692544" cy="49003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6697990-494E-4E12-AD53-814AD8AC87CE}"/>
                </a:ext>
              </a:extLst>
            </p:cNvPr>
            <p:cNvGrpSpPr/>
            <p:nvPr/>
          </p:nvGrpSpPr>
          <p:grpSpPr>
            <a:xfrm>
              <a:off x="1830145" y="2680036"/>
              <a:ext cx="1692544" cy="490038"/>
              <a:chOff x="7689687" y="2847354"/>
              <a:chExt cx="1238250" cy="490038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23110D82-DBC0-4AFC-ACAC-BF695D645FA4}"/>
                  </a:ext>
                </a:extLst>
              </p:cNvPr>
              <p:cNvSpPr/>
              <p:nvPr/>
            </p:nvSpPr>
            <p:spPr>
              <a:xfrm>
                <a:off x="7689687" y="2847354"/>
                <a:ext cx="1238250" cy="49003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0A6C7DC6-073C-49E6-989E-3F75018A7579}"/>
                  </a:ext>
                </a:extLst>
              </p:cNvPr>
              <p:cNvSpPr/>
              <p:nvPr/>
            </p:nvSpPr>
            <p:spPr>
              <a:xfrm>
                <a:off x="7753188" y="2890963"/>
                <a:ext cx="1108075" cy="403225"/>
              </a:xfrm>
              <a:prstGeom prst="roundRect">
                <a:avLst/>
              </a:prstGeom>
              <a:gradFill>
                <a:gsLst>
                  <a:gs pos="46000">
                    <a:srgbClr val="E6E6F2"/>
                  </a:gs>
                  <a:gs pos="100000">
                    <a:schemeClr val="accent6">
                      <a:lumMod val="5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F80862-4C0A-4D1E-A47A-0B6DA80FFEE9}"/>
                </a:ext>
              </a:extLst>
            </p:cNvPr>
            <p:cNvSpPr txBox="1"/>
            <p:nvPr/>
          </p:nvSpPr>
          <p:spPr>
            <a:xfrm>
              <a:off x="2194530" y="2738137"/>
              <a:ext cx="123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000" b="1" dirty="0" err="1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ছন্ন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DC452C1-3B39-4E57-BDC7-D696F66115C2}"/>
              </a:ext>
            </a:extLst>
          </p:cNvPr>
          <p:cNvGrpSpPr/>
          <p:nvPr/>
        </p:nvGrpSpPr>
        <p:grpSpPr>
          <a:xfrm>
            <a:off x="2771735" y="2998503"/>
            <a:ext cx="1692544" cy="490038"/>
            <a:chOff x="1830145" y="3170194"/>
            <a:chExt cx="1692544" cy="49003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DF344B6-DEF9-4582-BE01-6F9708E1FACD}"/>
                </a:ext>
              </a:extLst>
            </p:cNvPr>
            <p:cNvGrpSpPr/>
            <p:nvPr/>
          </p:nvGrpSpPr>
          <p:grpSpPr>
            <a:xfrm>
              <a:off x="1830145" y="3170194"/>
              <a:ext cx="1692544" cy="490038"/>
              <a:chOff x="7689687" y="2847354"/>
              <a:chExt cx="1238250" cy="490038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09CE5DB0-96EF-4796-B891-22FE8048BA3B}"/>
                  </a:ext>
                </a:extLst>
              </p:cNvPr>
              <p:cNvSpPr/>
              <p:nvPr/>
            </p:nvSpPr>
            <p:spPr>
              <a:xfrm>
                <a:off x="7689687" y="2847354"/>
                <a:ext cx="1238250" cy="49003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BDA7247-40C6-4332-BFC2-A8419E4FF8B3}"/>
                  </a:ext>
                </a:extLst>
              </p:cNvPr>
              <p:cNvSpPr/>
              <p:nvPr/>
            </p:nvSpPr>
            <p:spPr>
              <a:xfrm>
                <a:off x="7753188" y="2890963"/>
                <a:ext cx="1108075" cy="403225"/>
              </a:xfrm>
              <a:prstGeom prst="roundRect">
                <a:avLst/>
              </a:prstGeom>
              <a:gradFill>
                <a:gsLst>
                  <a:gs pos="46000">
                    <a:srgbClr val="E6E6F2"/>
                  </a:gs>
                  <a:gs pos="100000">
                    <a:schemeClr val="accent6">
                      <a:lumMod val="5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5EB91C8-C323-4470-9EF7-6CAC0347B9EF}"/>
                </a:ext>
              </a:extLst>
            </p:cNvPr>
            <p:cNvSpPr txBox="1"/>
            <p:nvPr/>
          </p:nvSpPr>
          <p:spPr>
            <a:xfrm>
              <a:off x="2194530" y="3239224"/>
              <a:ext cx="5486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en-US" sz="2000" b="1" dirty="0" err="1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র্ণ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F9164502-3989-49A9-8A0E-CD3D6683BB92}"/>
              </a:ext>
            </a:extLst>
          </p:cNvPr>
          <p:cNvGrpSpPr/>
          <p:nvPr/>
        </p:nvGrpSpPr>
        <p:grpSpPr>
          <a:xfrm>
            <a:off x="2771735" y="3488661"/>
            <a:ext cx="1692544" cy="490038"/>
            <a:chOff x="1830145" y="3660352"/>
            <a:chExt cx="1692544" cy="490038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1D5FAED-A7EC-43BE-B68C-97C68C54127D}"/>
                </a:ext>
              </a:extLst>
            </p:cNvPr>
            <p:cNvGrpSpPr/>
            <p:nvPr/>
          </p:nvGrpSpPr>
          <p:grpSpPr>
            <a:xfrm>
              <a:off x="1830145" y="3660352"/>
              <a:ext cx="1692544" cy="490038"/>
              <a:chOff x="7689687" y="2847354"/>
              <a:chExt cx="1238250" cy="490038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A95531D1-372A-4E6B-9504-92DADB700855}"/>
                  </a:ext>
                </a:extLst>
              </p:cNvPr>
              <p:cNvSpPr/>
              <p:nvPr/>
            </p:nvSpPr>
            <p:spPr>
              <a:xfrm>
                <a:off x="7689687" y="2847354"/>
                <a:ext cx="1238250" cy="49003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6DB7C539-77D8-40E3-8A19-265D8B0C8B81}"/>
                  </a:ext>
                </a:extLst>
              </p:cNvPr>
              <p:cNvSpPr/>
              <p:nvPr/>
            </p:nvSpPr>
            <p:spPr>
              <a:xfrm>
                <a:off x="7753188" y="2890963"/>
                <a:ext cx="1108075" cy="403225"/>
              </a:xfrm>
              <a:prstGeom prst="roundRect">
                <a:avLst/>
              </a:prstGeom>
              <a:gradFill>
                <a:gsLst>
                  <a:gs pos="46000">
                    <a:srgbClr val="E6E6F2"/>
                  </a:gs>
                  <a:gs pos="100000">
                    <a:schemeClr val="accent6">
                      <a:lumMod val="5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56C5D2-2275-4B14-962C-B12D916C8BDE}"/>
                </a:ext>
              </a:extLst>
            </p:cNvPr>
            <p:cNvSpPr txBox="1"/>
            <p:nvPr/>
          </p:nvSpPr>
          <p:spPr>
            <a:xfrm>
              <a:off x="2194530" y="3721261"/>
              <a:ext cx="6724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 </a:t>
              </a: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5006122-6F23-490C-A214-3F14528A2FE5}"/>
              </a:ext>
            </a:extLst>
          </p:cNvPr>
          <p:cNvGrpSpPr/>
          <p:nvPr/>
        </p:nvGrpSpPr>
        <p:grpSpPr>
          <a:xfrm>
            <a:off x="2771735" y="3978819"/>
            <a:ext cx="1692544" cy="490038"/>
            <a:chOff x="1830145" y="4150510"/>
            <a:chExt cx="1692544" cy="490038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92D9294-3C6A-41FC-B06E-72E01EED1114}"/>
                </a:ext>
              </a:extLst>
            </p:cNvPr>
            <p:cNvGrpSpPr/>
            <p:nvPr/>
          </p:nvGrpSpPr>
          <p:grpSpPr>
            <a:xfrm>
              <a:off x="1830145" y="4150510"/>
              <a:ext cx="1692544" cy="490038"/>
              <a:chOff x="7689687" y="2847354"/>
              <a:chExt cx="1238250" cy="490038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8C95B3DD-36A3-4EF1-A0A0-68EA2CC25046}"/>
                  </a:ext>
                </a:extLst>
              </p:cNvPr>
              <p:cNvSpPr/>
              <p:nvPr/>
            </p:nvSpPr>
            <p:spPr>
              <a:xfrm>
                <a:off x="7689687" y="2847354"/>
                <a:ext cx="1238250" cy="49003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F3E4950F-BA4E-4323-8A21-7DEAB1B7BF11}"/>
                  </a:ext>
                </a:extLst>
              </p:cNvPr>
              <p:cNvSpPr/>
              <p:nvPr/>
            </p:nvSpPr>
            <p:spPr>
              <a:xfrm>
                <a:off x="7753188" y="2890963"/>
                <a:ext cx="1108075" cy="403225"/>
              </a:xfrm>
              <a:prstGeom prst="roundRect">
                <a:avLst/>
              </a:prstGeom>
              <a:gradFill>
                <a:gsLst>
                  <a:gs pos="46000">
                    <a:srgbClr val="E6E6F2"/>
                  </a:gs>
                  <a:gs pos="100000">
                    <a:schemeClr val="accent6">
                      <a:lumMod val="5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931867-C749-4AC6-B86E-6B0CC9A5D62F}"/>
                </a:ext>
              </a:extLst>
            </p:cNvPr>
            <p:cNvSpPr txBox="1"/>
            <p:nvPr/>
          </p:nvSpPr>
          <p:spPr>
            <a:xfrm>
              <a:off x="2194530" y="4202845"/>
              <a:ext cx="123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000" b="1" dirty="0" err="1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াধঃকরণ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EC9CDF9-4352-4664-A18C-615CDC87C09A}"/>
              </a:ext>
            </a:extLst>
          </p:cNvPr>
          <p:cNvGrpSpPr/>
          <p:nvPr/>
        </p:nvGrpSpPr>
        <p:grpSpPr>
          <a:xfrm>
            <a:off x="2771735" y="4468977"/>
            <a:ext cx="1692544" cy="490038"/>
            <a:chOff x="1830145" y="4640668"/>
            <a:chExt cx="1692544" cy="49003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319E6BC-CC37-41BB-9D2B-57EE3D453F01}"/>
                </a:ext>
              </a:extLst>
            </p:cNvPr>
            <p:cNvGrpSpPr/>
            <p:nvPr/>
          </p:nvGrpSpPr>
          <p:grpSpPr>
            <a:xfrm>
              <a:off x="1830145" y="4640668"/>
              <a:ext cx="1692544" cy="490038"/>
              <a:chOff x="7689687" y="2847354"/>
              <a:chExt cx="1238250" cy="490038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1946B747-C91B-4F5C-AD25-A30563A63EEA}"/>
                  </a:ext>
                </a:extLst>
              </p:cNvPr>
              <p:cNvSpPr/>
              <p:nvPr/>
            </p:nvSpPr>
            <p:spPr>
              <a:xfrm>
                <a:off x="7689687" y="2847354"/>
                <a:ext cx="1238250" cy="49003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D4933E8D-9268-4D36-9AB9-346B5F9D4764}"/>
                  </a:ext>
                </a:extLst>
              </p:cNvPr>
              <p:cNvSpPr/>
              <p:nvPr/>
            </p:nvSpPr>
            <p:spPr>
              <a:xfrm>
                <a:off x="7753188" y="2890963"/>
                <a:ext cx="1108075" cy="403225"/>
              </a:xfrm>
              <a:prstGeom prst="roundRect">
                <a:avLst/>
              </a:prstGeom>
              <a:gradFill>
                <a:gsLst>
                  <a:gs pos="46000">
                    <a:srgbClr val="E6E6F2"/>
                  </a:gs>
                  <a:gs pos="100000">
                    <a:schemeClr val="accent6">
                      <a:lumMod val="5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1159D6-ECB1-44BD-81DD-14EB1DD3D3CA}"/>
                </a:ext>
              </a:extLst>
            </p:cNvPr>
            <p:cNvSpPr txBox="1"/>
            <p:nvPr/>
          </p:nvSpPr>
          <p:spPr>
            <a:xfrm>
              <a:off x="2194530" y="4703026"/>
              <a:ext cx="123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4C6D0472-B275-4BD3-98AA-C770DF9CFD10}"/>
              </a:ext>
            </a:extLst>
          </p:cNvPr>
          <p:cNvGrpSpPr/>
          <p:nvPr/>
        </p:nvGrpSpPr>
        <p:grpSpPr>
          <a:xfrm>
            <a:off x="2771735" y="4959135"/>
            <a:ext cx="1692544" cy="490038"/>
            <a:chOff x="1830145" y="5130826"/>
            <a:chExt cx="1692544" cy="490038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DBC9116-DAAF-4B2B-A78D-62CC4E1807F0}"/>
                </a:ext>
              </a:extLst>
            </p:cNvPr>
            <p:cNvGrpSpPr/>
            <p:nvPr/>
          </p:nvGrpSpPr>
          <p:grpSpPr>
            <a:xfrm>
              <a:off x="1830145" y="5130826"/>
              <a:ext cx="1692544" cy="490038"/>
              <a:chOff x="7689687" y="2847354"/>
              <a:chExt cx="1238250" cy="490038"/>
            </a:xfrm>
          </p:grpSpPr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07F3B1FE-F046-48A1-84B8-0ED5FFBC57B2}"/>
                  </a:ext>
                </a:extLst>
              </p:cNvPr>
              <p:cNvSpPr/>
              <p:nvPr/>
            </p:nvSpPr>
            <p:spPr>
              <a:xfrm>
                <a:off x="7689687" y="2847354"/>
                <a:ext cx="1238250" cy="49003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E3D43AB9-AEEA-4587-9513-4B760BF6BD7F}"/>
                  </a:ext>
                </a:extLst>
              </p:cNvPr>
              <p:cNvSpPr/>
              <p:nvPr/>
            </p:nvSpPr>
            <p:spPr>
              <a:xfrm>
                <a:off x="7753188" y="2890963"/>
                <a:ext cx="1108075" cy="403225"/>
              </a:xfrm>
              <a:prstGeom prst="roundRect">
                <a:avLst/>
              </a:prstGeom>
              <a:gradFill>
                <a:gsLst>
                  <a:gs pos="46000">
                    <a:srgbClr val="E6E6F2"/>
                  </a:gs>
                  <a:gs pos="100000">
                    <a:schemeClr val="accent6">
                      <a:lumMod val="5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370A67B-AEBE-4FC6-8BA9-48030420CF21}"/>
                </a:ext>
              </a:extLst>
            </p:cNvPr>
            <p:cNvSpPr txBox="1"/>
            <p:nvPr/>
          </p:nvSpPr>
          <p:spPr>
            <a:xfrm>
              <a:off x="2194530" y="5180074"/>
              <a:ext cx="123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ূ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b="1" dirty="0" err="1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্তি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C0EFEAC-2B02-45D8-B083-8F1788A1A0B7}"/>
              </a:ext>
            </a:extLst>
          </p:cNvPr>
          <p:cNvGrpSpPr/>
          <p:nvPr/>
        </p:nvGrpSpPr>
        <p:grpSpPr>
          <a:xfrm>
            <a:off x="2771735" y="5449293"/>
            <a:ext cx="1692544" cy="490038"/>
            <a:chOff x="1830145" y="5620984"/>
            <a:chExt cx="1692544" cy="490038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FEB6099-37FC-4341-90CD-0ECDD2AF06D9}"/>
                </a:ext>
              </a:extLst>
            </p:cNvPr>
            <p:cNvGrpSpPr/>
            <p:nvPr/>
          </p:nvGrpSpPr>
          <p:grpSpPr>
            <a:xfrm>
              <a:off x="1830145" y="5620984"/>
              <a:ext cx="1692544" cy="490038"/>
              <a:chOff x="7689687" y="2847354"/>
              <a:chExt cx="1238250" cy="490038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1074CB0F-96D1-44A7-A94F-9F2DDC23222D}"/>
                  </a:ext>
                </a:extLst>
              </p:cNvPr>
              <p:cNvSpPr/>
              <p:nvPr/>
            </p:nvSpPr>
            <p:spPr>
              <a:xfrm>
                <a:off x="7689687" y="2847354"/>
                <a:ext cx="1238250" cy="49003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6A9AEB68-E9D4-4158-A46B-28ADF0BC3374}"/>
                  </a:ext>
                </a:extLst>
              </p:cNvPr>
              <p:cNvSpPr/>
              <p:nvPr/>
            </p:nvSpPr>
            <p:spPr>
              <a:xfrm>
                <a:off x="7753188" y="2890963"/>
                <a:ext cx="1108075" cy="403225"/>
              </a:xfrm>
              <a:prstGeom prst="roundRect">
                <a:avLst/>
              </a:prstGeom>
              <a:gradFill>
                <a:gsLst>
                  <a:gs pos="46000">
                    <a:srgbClr val="E6E6F2"/>
                  </a:gs>
                  <a:gs pos="100000">
                    <a:schemeClr val="accent6">
                      <a:lumMod val="5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53CB2D4-C7E5-4EEF-BF55-EBD347E41122}"/>
                </a:ext>
              </a:extLst>
            </p:cNvPr>
            <p:cNvSpPr txBox="1"/>
            <p:nvPr/>
          </p:nvSpPr>
          <p:spPr>
            <a:xfrm>
              <a:off x="2194530" y="5676172"/>
              <a:ext cx="123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b="1" dirty="0" err="1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্ণ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F262B6BA-8ECC-4531-BC92-093ABAD5C648}"/>
              </a:ext>
            </a:extLst>
          </p:cNvPr>
          <p:cNvGrpSpPr/>
          <p:nvPr/>
        </p:nvGrpSpPr>
        <p:grpSpPr>
          <a:xfrm>
            <a:off x="2771735" y="5939447"/>
            <a:ext cx="1692544" cy="490038"/>
            <a:chOff x="1830145" y="6111138"/>
            <a:chExt cx="1692544" cy="490038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31DCBBF-363E-4567-A790-82BFF6488845}"/>
                </a:ext>
              </a:extLst>
            </p:cNvPr>
            <p:cNvGrpSpPr/>
            <p:nvPr/>
          </p:nvGrpSpPr>
          <p:grpSpPr>
            <a:xfrm>
              <a:off x="1830145" y="6111138"/>
              <a:ext cx="1692544" cy="490038"/>
              <a:chOff x="7689687" y="2847354"/>
              <a:chExt cx="1238250" cy="490038"/>
            </a:xfrm>
          </p:grpSpPr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2F275FA4-CAC9-4EA8-BF46-2FA2F5472AB5}"/>
                  </a:ext>
                </a:extLst>
              </p:cNvPr>
              <p:cNvSpPr/>
              <p:nvPr/>
            </p:nvSpPr>
            <p:spPr>
              <a:xfrm>
                <a:off x="7689687" y="2847354"/>
                <a:ext cx="1238250" cy="49003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0E01E5E9-14EE-45D3-8F44-F7C881145686}"/>
                  </a:ext>
                </a:extLst>
              </p:cNvPr>
              <p:cNvSpPr/>
              <p:nvPr/>
            </p:nvSpPr>
            <p:spPr>
              <a:xfrm>
                <a:off x="7753188" y="2890963"/>
                <a:ext cx="1108075" cy="403225"/>
              </a:xfrm>
              <a:prstGeom prst="roundRect">
                <a:avLst/>
              </a:prstGeom>
              <a:gradFill>
                <a:gsLst>
                  <a:gs pos="46000">
                    <a:srgbClr val="E6E6F2"/>
                  </a:gs>
                  <a:gs pos="100000">
                    <a:schemeClr val="accent6">
                      <a:lumMod val="5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BD6933-6EA1-48C3-8161-80839093A890}"/>
                </a:ext>
              </a:extLst>
            </p:cNvPr>
            <p:cNvSpPr txBox="1"/>
            <p:nvPr/>
          </p:nvSpPr>
          <p:spPr>
            <a:xfrm>
              <a:off x="2194530" y="6153221"/>
              <a:ext cx="123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3DDF8B2-7EC8-451C-8468-DFE954547DD0}"/>
              </a:ext>
            </a:extLst>
          </p:cNvPr>
          <p:cNvGrpSpPr/>
          <p:nvPr/>
        </p:nvGrpSpPr>
        <p:grpSpPr>
          <a:xfrm>
            <a:off x="6895892" y="1490409"/>
            <a:ext cx="2901123" cy="490038"/>
            <a:chOff x="4357976" y="1680172"/>
            <a:chExt cx="2901123" cy="490038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744B564F-3163-4AB4-86E2-8989ECCC7525}"/>
                </a:ext>
              </a:extLst>
            </p:cNvPr>
            <p:cNvGrpSpPr/>
            <p:nvPr/>
          </p:nvGrpSpPr>
          <p:grpSpPr>
            <a:xfrm>
              <a:off x="4357976" y="1680172"/>
              <a:ext cx="2901123" cy="490038"/>
              <a:chOff x="6425010" y="1618548"/>
              <a:chExt cx="2901123" cy="490038"/>
            </a:xfrm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BC962B46-AE4B-454F-A7A3-3FCEE736730D}"/>
                  </a:ext>
                </a:extLst>
              </p:cNvPr>
              <p:cNvSpPr/>
              <p:nvPr/>
            </p:nvSpPr>
            <p:spPr>
              <a:xfrm>
                <a:off x="6425010" y="1618548"/>
                <a:ext cx="2901123" cy="49003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34E70E32-2CE4-423B-B246-B375FB4A99EE}"/>
                  </a:ext>
                </a:extLst>
              </p:cNvPr>
              <p:cNvSpPr/>
              <p:nvPr/>
            </p:nvSpPr>
            <p:spPr>
              <a:xfrm>
                <a:off x="6494934" y="1662157"/>
                <a:ext cx="2753842" cy="403225"/>
              </a:xfrm>
              <a:prstGeom prst="roundRect">
                <a:avLst/>
              </a:prstGeom>
              <a:gradFill>
                <a:gsLst>
                  <a:gs pos="46000">
                    <a:srgbClr val="E6E6F2"/>
                  </a:gs>
                  <a:gs pos="100000">
                    <a:schemeClr val="accent6">
                      <a:lumMod val="5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E77CBE6-52A1-4548-81FD-4BA7F716DDE9}"/>
                </a:ext>
              </a:extLst>
            </p:cNvPr>
            <p:cNvSpPr txBox="1"/>
            <p:nvPr/>
          </p:nvSpPr>
          <p:spPr>
            <a:xfrm>
              <a:off x="5038054" y="1747943"/>
              <a:ext cx="14549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 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   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9BA93B4B-4936-4BC9-981B-05381FC49F5C}"/>
              </a:ext>
            </a:extLst>
          </p:cNvPr>
          <p:cNvGrpSpPr/>
          <p:nvPr/>
        </p:nvGrpSpPr>
        <p:grpSpPr>
          <a:xfrm>
            <a:off x="6895892" y="1985313"/>
            <a:ext cx="2901123" cy="490038"/>
            <a:chOff x="4357976" y="2175076"/>
            <a:chExt cx="2901123" cy="490038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F5F14EFE-8CF6-4935-9A3D-4D8610568164}"/>
                </a:ext>
              </a:extLst>
            </p:cNvPr>
            <p:cNvGrpSpPr/>
            <p:nvPr/>
          </p:nvGrpSpPr>
          <p:grpSpPr>
            <a:xfrm>
              <a:off x="4357976" y="2175076"/>
              <a:ext cx="2901123" cy="490038"/>
              <a:chOff x="6425010" y="2113452"/>
              <a:chExt cx="2901123" cy="490038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551FB362-F692-4EBA-888D-7059DC3F0F32}"/>
                  </a:ext>
                </a:extLst>
              </p:cNvPr>
              <p:cNvSpPr/>
              <p:nvPr/>
            </p:nvSpPr>
            <p:spPr>
              <a:xfrm>
                <a:off x="6425010" y="2113452"/>
                <a:ext cx="2901123" cy="49003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8F80F01C-C590-43B2-B062-591EAAF28B8F}"/>
                  </a:ext>
                </a:extLst>
              </p:cNvPr>
              <p:cNvSpPr/>
              <p:nvPr/>
            </p:nvSpPr>
            <p:spPr>
              <a:xfrm>
                <a:off x="6494934" y="2157061"/>
                <a:ext cx="2753842" cy="403225"/>
              </a:xfrm>
              <a:prstGeom prst="roundRect">
                <a:avLst/>
              </a:prstGeom>
              <a:gradFill>
                <a:gsLst>
                  <a:gs pos="46000">
                    <a:srgbClr val="E6E6F2"/>
                  </a:gs>
                  <a:gs pos="100000">
                    <a:schemeClr val="accent6">
                      <a:lumMod val="5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73EEFA-EF64-4966-B405-E6A55D049A78}"/>
                </a:ext>
              </a:extLst>
            </p:cNvPr>
            <p:cNvSpPr txBox="1"/>
            <p:nvPr/>
          </p:nvSpPr>
          <p:spPr>
            <a:xfrm>
              <a:off x="4946736" y="2265004"/>
              <a:ext cx="17161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en-US" sz="2000" b="1" dirty="0" err="1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শিক্ষিত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FFF9F5B1-B892-4EAF-9E70-63D7B47EC349}"/>
              </a:ext>
            </a:extLst>
          </p:cNvPr>
          <p:cNvGrpSpPr/>
          <p:nvPr/>
        </p:nvGrpSpPr>
        <p:grpSpPr>
          <a:xfrm>
            <a:off x="6895892" y="2480217"/>
            <a:ext cx="2901123" cy="490038"/>
            <a:chOff x="4357976" y="2669980"/>
            <a:chExt cx="2901123" cy="490038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D2F383BB-7BEC-432A-A560-E76F62FBA43C}"/>
                </a:ext>
              </a:extLst>
            </p:cNvPr>
            <p:cNvGrpSpPr/>
            <p:nvPr/>
          </p:nvGrpSpPr>
          <p:grpSpPr>
            <a:xfrm>
              <a:off x="4357976" y="2669980"/>
              <a:ext cx="2901123" cy="490038"/>
              <a:chOff x="6425010" y="2608356"/>
              <a:chExt cx="2901123" cy="490038"/>
            </a:xfrm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A5404746-2B37-41D3-A570-DE2A7D8330FD}"/>
                  </a:ext>
                </a:extLst>
              </p:cNvPr>
              <p:cNvSpPr/>
              <p:nvPr/>
            </p:nvSpPr>
            <p:spPr>
              <a:xfrm>
                <a:off x="6425010" y="2608356"/>
                <a:ext cx="2901123" cy="49003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71D82E4B-2C38-423A-8782-CB5013304D8F}"/>
                  </a:ext>
                </a:extLst>
              </p:cNvPr>
              <p:cNvSpPr/>
              <p:nvPr/>
            </p:nvSpPr>
            <p:spPr>
              <a:xfrm>
                <a:off x="6494934" y="2651965"/>
                <a:ext cx="2753842" cy="403225"/>
              </a:xfrm>
              <a:prstGeom prst="roundRect">
                <a:avLst/>
              </a:prstGeom>
              <a:gradFill>
                <a:gsLst>
                  <a:gs pos="46000">
                    <a:srgbClr val="E6E6F2"/>
                  </a:gs>
                  <a:gs pos="100000">
                    <a:schemeClr val="accent6">
                      <a:lumMod val="5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835793-35D8-4D07-AF5F-5350391B7FB7}"/>
                </a:ext>
              </a:extLst>
            </p:cNvPr>
            <p:cNvSpPr txBox="1"/>
            <p:nvPr/>
          </p:nvSpPr>
          <p:spPr>
            <a:xfrm>
              <a:off x="5421889" y="2738306"/>
              <a:ext cx="7658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F76AC35-10D7-4285-887C-90A7FC91D906}"/>
              </a:ext>
            </a:extLst>
          </p:cNvPr>
          <p:cNvGrpSpPr/>
          <p:nvPr/>
        </p:nvGrpSpPr>
        <p:grpSpPr>
          <a:xfrm>
            <a:off x="6895892" y="2975121"/>
            <a:ext cx="2901123" cy="490038"/>
            <a:chOff x="4357976" y="3164884"/>
            <a:chExt cx="2901123" cy="490038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C1EDDAA2-9B47-4935-AFE5-0FDECD81EB21}"/>
                </a:ext>
              </a:extLst>
            </p:cNvPr>
            <p:cNvGrpSpPr/>
            <p:nvPr/>
          </p:nvGrpSpPr>
          <p:grpSpPr>
            <a:xfrm>
              <a:off x="4357976" y="3164884"/>
              <a:ext cx="2901123" cy="490038"/>
              <a:chOff x="6425010" y="3103260"/>
              <a:chExt cx="2901123" cy="490038"/>
            </a:xfrm>
          </p:grpSpPr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31658821-4BF5-4C75-848C-E287F1A244C3}"/>
                  </a:ext>
                </a:extLst>
              </p:cNvPr>
              <p:cNvSpPr/>
              <p:nvPr/>
            </p:nvSpPr>
            <p:spPr>
              <a:xfrm>
                <a:off x="6425010" y="3103260"/>
                <a:ext cx="2901123" cy="49003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2B593D08-3186-4186-83F6-ACA1B69E1235}"/>
                  </a:ext>
                </a:extLst>
              </p:cNvPr>
              <p:cNvSpPr/>
              <p:nvPr/>
            </p:nvSpPr>
            <p:spPr>
              <a:xfrm>
                <a:off x="6494934" y="3146869"/>
                <a:ext cx="2753842" cy="403225"/>
              </a:xfrm>
              <a:prstGeom prst="roundRect">
                <a:avLst/>
              </a:prstGeom>
              <a:gradFill>
                <a:gsLst>
                  <a:gs pos="46000">
                    <a:srgbClr val="E6E6F2"/>
                  </a:gs>
                  <a:gs pos="100000">
                    <a:schemeClr val="accent6">
                      <a:lumMod val="5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EBC372-D5D7-4892-95BC-4166556FA85D}"/>
                </a:ext>
              </a:extLst>
            </p:cNvPr>
            <p:cNvSpPr txBox="1"/>
            <p:nvPr/>
          </p:nvSpPr>
          <p:spPr>
            <a:xfrm>
              <a:off x="5491165" y="3247386"/>
              <a:ext cx="6273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 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E62C081-A7FD-4079-9F88-1B0774F31F35}"/>
              </a:ext>
            </a:extLst>
          </p:cNvPr>
          <p:cNvGrpSpPr/>
          <p:nvPr/>
        </p:nvGrpSpPr>
        <p:grpSpPr>
          <a:xfrm>
            <a:off x="6895892" y="3470025"/>
            <a:ext cx="2901123" cy="490038"/>
            <a:chOff x="4357976" y="3659788"/>
            <a:chExt cx="2901123" cy="490038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E77D0744-E60E-4FCB-AE0C-04151189A8A1}"/>
                </a:ext>
              </a:extLst>
            </p:cNvPr>
            <p:cNvGrpSpPr/>
            <p:nvPr/>
          </p:nvGrpSpPr>
          <p:grpSpPr>
            <a:xfrm>
              <a:off x="4357976" y="3659788"/>
              <a:ext cx="2901123" cy="490038"/>
              <a:chOff x="6425010" y="3598164"/>
              <a:chExt cx="2901123" cy="490038"/>
            </a:xfrm>
          </p:grpSpPr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032C315E-F090-4246-9383-6B1DAC30CCA8}"/>
                  </a:ext>
                </a:extLst>
              </p:cNvPr>
              <p:cNvSpPr/>
              <p:nvPr/>
            </p:nvSpPr>
            <p:spPr>
              <a:xfrm>
                <a:off x="6425010" y="3598164"/>
                <a:ext cx="2901123" cy="49003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B1F0D316-E82E-4F3B-92BA-304034E6CACD}"/>
                  </a:ext>
                </a:extLst>
              </p:cNvPr>
              <p:cNvSpPr/>
              <p:nvPr/>
            </p:nvSpPr>
            <p:spPr>
              <a:xfrm>
                <a:off x="6494934" y="3641773"/>
                <a:ext cx="2753842" cy="403225"/>
              </a:xfrm>
              <a:prstGeom prst="roundRect">
                <a:avLst/>
              </a:prstGeom>
              <a:gradFill>
                <a:gsLst>
                  <a:gs pos="46000">
                    <a:srgbClr val="E6E6F2"/>
                  </a:gs>
                  <a:gs pos="100000">
                    <a:schemeClr val="accent6">
                      <a:lumMod val="5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9BE1E1C-462B-4682-928F-AD2A156DD82F}"/>
                </a:ext>
              </a:extLst>
            </p:cNvPr>
            <p:cNvSpPr txBox="1"/>
            <p:nvPr/>
          </p:nvSpPr>
          <p:spPr>
            <a:xfrm>
              <a:off x="5571790" y="3698531"/>
              <a:ext cx="4660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মৃত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4459014-1ACB-402E-AEB2-D7D0560044AD}"/>
              </a:ext>
            </a:extLst>
          </p:cNvPr>
          <p:cNvGrpSpPr/>
          <p:nvPr/>
        </p:nvGrpSpPr>
        <p:grpSpPr>
          <a:xfrm>
            <a:off x="6895892" y="3964929"/>
            <a:ext cx="2901123" cy="490038"/>
            <a:chOff x="4357976" y="4154692"/>
            <a:chExt cx="2901123" cy="490038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8CFC9C30-902D-4CC0-96B3-5DD8620861CD}"/>
                </a:ext>
              </a:extLst>
            </p:cNvPr>
            <p:cNvGrpSpPr/>
            <p:nvPr/>
          </p:nvGrpSpPr>
          <p:grpSpPr>
            <a:xfrm>
              <a:off x="4357976" y="4154692"/>
              <a:ext cx="2901123" cy="490038"/>
              <a:chOff x="6425010" y="4093068"/>
              <a:chExt cx="2901123" cy="490038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FDFEA118-5C66-4C52-BF77-9B8488148CEA}"/>
                  </a:ext>
                </a:extLst>
              </p:cNvPr>
              <p:cNvSpPr/>
              <p:nvPr/>
            </p:nvSpPr>
            <p:spPr>
              <a:xfrm>
                <a:off x="6425010" y="4093068"/>
                <a:ext cx="2901123" cy="49003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4BE211E6-DE1C-4292-8A95-25F2872328FD}"/>
                  </a:ext>
                </a:extLst>
              </p:cNvPr>
              <p:cNvSpPr/>
              <p:nvPr/>
            </p:nvSpPr>
            <p:spPr>
              <a:xfrm>
                <a:off x="6494934" y="4136677"/>
                <a:ext cx="2753842" cy="403225"/>
              </a:xfrm>
              <a:prstGeom prst="roundRect">
                <a:avLst/>
              </a:prstGeom>
              <a:gradFill>
                <a:gsLst>
                  <a:gs pos="46000">
                    <a:srgbClr val="E6E6F2"/>
                  </a:gs>
                  <a:gs pos="100000">
                    <a:schemeClr val="accent6">
                      <a:lumMod val="5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46D88EF-E1D0-4FE0-B61E-8F3300C7988B}"/>
                </a:ext>
              </a:extLst>
            </p:cNvPr>
            <p:cNvSpPr txBox="1"/>
            <p:nvPr/>
          </p:nvSpPr>
          <p:spPr>
            <a:xfrm>
              <a:off x="5232676" y="4201416"/>
              <a:ext cx="10656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  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9D977326-FF5B-4F9B-94B0-6CC0A36E9392}"/>
              </a:ext>
            </a:extLst>
          </p:cNvPr>
          <p:cNvGrpSpPr/>
          <p:nvPr/>
        </p:nvGrpSpPr>
        <p:grpSpPr>
          <a:xfrm>
            <a:off x="6895892" y="4459833"/>
            <a:ext cx="2901123" cy="490038"/>
            <a:chOff x="4357976" y="4649596"/>
            <a:chExt cx="2901123" cy="490038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6A5679CF-AF13-493C-8F8E-8B0B58C4E4F4}"/>
                </a:ext>
              </a:extLst>
            </p:cNvPr>
            <p:cNvGrpSpPr/>
            <p:nvPr/>
          </p:nvGrpSpPr>
          <p:grpSpPr>
            <a:xfrm>
              <a:off x="4357976" y="4649596"/>
              <a:ext cx="2901123" cy="490038"/>
              <a:chOff x="6425010" y="4587972"/>
              <a:chExt cx="2901123" cy="490038"/>
            </a:xfrm>
          </p:grpSpPr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E8438829-1DDD-4E15-81C6-75CCD4111182}"/>
                  </a:ext>
                </a:extLst>
              </p:cNvPr>
              <p:cNvSpPr/>
              <p:nvPr/>
            </p:nvSpPr>
            <p:spPr>
              <a:xfrm>
                <a:off x="6425010" y="4587972"/>
                <a:ext cx="2901123" cy="49003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2481AD3E-7D58-48D9-8559-29F71B61F4B5}"/>
                  </a:ext>
                </a:extLst>
              </p:cNvPr>
              <p:cNvSpPr/>
              <p:nvPr/>
            </p:nvSpPr>
            <p:spPr>
              <a:xfrm>
                <a:off x="6494934" y="4631581"/>
                <a:ext cx="2753842" cy="403225"/>
              </a:xfrm>
              <a:prstGeom prst="roundRect">
                <a:avLst/>
              </a:prstGeom>
              <a:gradFill>
                <a:gsLst>
                  <a:gs pos="46000">
                    <a:srgbClr val="E6E6F2"/>
                  </a:gs>
                  <a:gs pos="100000">
                    <a:schemeClr val="accent6">
                      <a:lumMod val="5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4442D43-8BC9-42AC-8652-9F712E011108}"/>
                </a:ext>
              </a:extLst>
            </p:cNvPr>
            <p:cNvSpPr txBox="1"/>
            <p:nvPr/>
          </p:nvSpPr>
          <p:spPr>
            <a:xfrm>
              <a:off x="5348791" y="4696320"/>
              <a:ext cx="8707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DE37929-4A29-487E-9BC5-B31EA58A254E}"/>
              </a:ext>
            </a:extLst>
          </p:cNvPr>
          <p:cNvGrpSpPr/>
          <p:nvPr/>
        </p:nvGrpSpPr>
        <p:grpSpPr>
          <a:xfrm>
            <a:off x="6895892" y="4954737"/>
            <a:ext cx="2901123" cy="490038"/>
            <a:chOff x="4357976" y="5144500"/>
            <a:chExt cx="2901123" cy="490038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748FC67F-D93D-4B2D-9EE8-21C49F486914}"/>
                </a:ext>
              </a:extLst>
            </p:cNvPr>
            <p:cNvGrpSpPr/>
            <p:nvPr/>
          </p:nvGrpSpPr>
          <p:grpSpPr>
            <a:xfrm>
              <a:off x="4357976" y="5144500"/>
              <a:ext cx="2901123" cy="490038"/>
              <a:chOff x="6425010" y="5082876"/>
              <a:chExt cx="2901123" cy="490038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64D7AFA7-BAEF-4BFE-9D35-6B857CB5D0E9}"/>
                  </a:ext>
                </a:extLst>
              </p:cNvPr>
              <p:cNvSpPr/>
              <p:nvPr/>
            </p:nvSpPr>
            <p:spPr>
              <a:xfrm>
                <a:off x="6425010" y="5082876"/>
                <a:ext cx="2901123" cy="49003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D7E1348B-EB0E-465E-947C-8736DF6E7451}"/>
                  </a:ext>
                </a:extLst>
              </p:cNvPr>
              <p:cNvSpPr/>
              <p:nvPr/>
            </p:nvSpPr>
            <p:spPr>
              <a:xfrm>
                <a:off x="6494934" y="5126485"/>
                <a:ext cx="2753842" cy="403225"/>
              </a:xfrm>
              <a:prstGeom prst="roundRect">
                <a:avLst/>
              </a:prstGeom>
              <a:gradFill>
                <a:gsLst>
                  <a:gs pos="46000">
                    <a:srgbClr val="E6E6F2"/>
                  </a:gs>
                  <a:gs pos="100000">
                    <a:schemeClr val="accent6">
                      <a:lumMod val="5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4FB2A05-7DD1-4CDB-8F5C-332B2C1937AD}"/>
                </a:ext>
              </a:extLst>
            </p:cNvPr>
            <p:cNvSpPr txBox="1"/>
            <p:nvPr/>
          </p:nvSpPr>
          <p:spPr>
            <a:xfrm>
              <a:off x="5232676" y="5190374"/>
              <a:ext cx="123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 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ABA818A2-91BF-4BF6-8ED8-1ED145D1B3DD}"/>
              </a:ext>
            </a:extLst>
          </p:cNvPr>
          <p:cNvGrpSpPr/>
          <p:nvPr/>
        </p:nvGrpSpPr>
        <p:grpSpPr>
          <a:xfrm>
            <a:off x="6895892" y="5449641"/>
            <a:ext cx="2901123" cy="490038"/>
            <a:chOff x="4357976" y="5639404"/>
            <a:chExt cx="2901123" cy="490038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E796F34A-9BEA-49FD-B012-96C7177004C9}"/>
                </a:ext>
              </a:extLst>
            </p:cNvPr>
            <p:cNvGrpSpPr/>
            <p:nvPr/>
          </p:nvGrpSpPr>
          <p:grpSpPr>
            <a:xfrm>
              <a:off x="4357976" y="5639404"/>
              <a:ext cx="2901123" cy="490038"/>
              <a:chOff x="6425010" y="5577780"/>
              <a:chExt cx="2901123" cy="490038"/>
            </a:xfrm>
          </p:grpSpPr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59B497EC-68C6-4D9F-ABEE-F8863D5671F4}"/>
                  </a:ext>
                </a:extLst>
              </p:cNvPr>
              <p:cNvSpPr/>
              <p:nvPr/>
            </p:nvSpPr>
            <p:spPr>
              <a:xfrm>
                <a:off x="6425010" y="5577780"/>
                <a:ext cx="2901123" cy="49003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6E623F2B-6F8B-43C5-8340-797A877E4525}"/>
                  </a:ext>
                </a:extLst>
              </p:cNvPr>
              <p:cNvSpPr/>
              <p:nvPr/>
            </p:nvSpPr>
            <p:spPr>
              <a:xfrm>
                <a:off x="6494934" y="5621389"/>
                <a:ext cx="2753842" cy="403225"/>
              </a:xfrm>
              <a:prstGeom prst="roundRect">
                <a:avLst/>
              </a:prstGeom>
              <a:gradFill>
                <a:gsLst>
                  <a:gs pos="46000">
                    <a:srgbClr val="E6E6F2"/>
                  </a:gs>
                  <a:gs pos="100000">
                    <a:schemeClr val="accent6">
                      <a:lumMod val="5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019F41-D40B-4B6C-8965-ECB5F9F5A010}"/>
                </a:ext>
              </a:extLst>
            </p:cNvPr>
            <p:cNvSpPr txBox="1"/>
            <p:nvPr/>
          </p:nvSpPr>
          <p:spPr>
            <a:xfrm>
              <a:off x="4594456" y="5710912"/>
              <a:ext cx="24207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 </a:t>
              </a:r>
              <a:r>
                <a:rPr lang="en-US" sz="2000" b="1" dirty="0" err="1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প্রবাদ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তুল্য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 </a:t>
              </a: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4F094B42-B432-43E4-A057-FE4BE089AFC4}"/>
              </a:ext>
            </a:extLst>
          </p:cNvPr>
          <p:cNvGrpSpPr/>
          <p:nvPr/>
        </p:nvGrpSpPr>
        <p:grpSpPr>
          <a:xfrm>
            <a:off x="6895892" y="5944541"/>
            <a:ext cx="2901123" cy="490038"/>
            <a:chOff x="4357976" y="6134304"/>
            <a:chExt cx="2901123" cy="490038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7D7B6204-8070-4234-87E5-0AB354978651}"/>
                </a:ext>
              </a:extLst>
            </p:cNvPr>
            <p:cNvGrpSpPr/>
            <p:nvPr/>
          </p:nvGrpSpPr>
          <p:grpSpPr>
            <a:xfrm>
              <a:off x="4357976" y="6134304"/>
              <a:ext cx="2901123" cy="490038"/>
              <a:chOff x="6425010" y="6072680"/>
              <a:chExt cx="2901123" cy="490038"/>
            </a:xfrm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E5761021-CDD2-4DC0-A8EB-9B83C7176482}"/>
                  </a:ext>
                </a:extLst>
              </p:cNvPr>
              <p:cNvSpPr/>
              <p:nvPr/>
            </p:nvSpPr>
            <p:spPr>
              <a:xfrm>
                <a:off x="6425010" y="6072680"/>
                <a:ext cx="2901123" cy="490038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  <a:gs pos="53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C6ABEECC-9B9C-436D-9EF2-3B0D56193CB1}"/>
                  </a:ext>
                </a:extLst>
              </p:cNvPr>
              <p:cNvSpPr/>
              <p:nvPr/>
            </p:nvSpPr>
            <p:spPr>
              <a:xfrm>
                <a:off x="6494934" y="6116289"/>
                <a:ext cx="2753842" cy="403225"/>
              </a:xfrm>
              <a:prstGeom prst="roundRect">
                <a:avLst/>
              </a:prstGeom>
              <a:gradFill>
                <a:gsLst>
                  <a:gs pos="46000">
                    <a:srgbClr val="E6E6F2"/>
                  </a:gs>
                  <a:gs pos="100000">
                    <a:schemeClr val="accent6">
                      <a:lumMod val="5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51518D2-2EDC-4673-95FC-526A04DEA76A}"/>
                </a:ext>
              </a:extLst>
            </p:cNvPr>
            <p:cNvSpPr txBox="1"/>
            <p:nvPr/>
          </p:nvSpPr>
          <p:spPr>
            <a:xfrm>
              <a:off x="4479361" y="6181028"/>
              <a:ext cx="26096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 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2000" b="1" dirty="0" err="1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সরণ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b="1" dirty="0">
                  <a:ln w="0"/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  </a:t>
              </a:r>
            </a:p>
          </p:txBody>
        </p:sp>
      </p:grpSp>
      <p:pic>
        <p:nvPicPr>
          <p:cNvPr id="105" name="Picture 104">
            <a:extLst>
              <a:ext uri="{FF2B5EF4-FFF2-40B4-BE49-F238E27FC236}">
                <a16:creationId xmlns:a16="http://schemas.microsoft.com/office/drawing/2014/main" id="{7F9FE5AA-3AB3-491B-A920-DDF9E0DEBD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8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BFE435-796E-453B-8E10-A91E807347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ibbon: Tilted Down 2">
            <a:extLst>
              <a:ext uri="{FF2B5EF4-FFF2-40B4-BE49-F238E27FC236}">
                <a16:creationId xmlns:a16="http://schemas.microsoft.com/office/drawing/2014/main" id="{79CD1B9A-B780-4398-BE88-C246DBC8071F}"/>
              </a:ext>
            </a:extLst>
          </p:cNvPr>
          <p:cNvSpPr/>
          <p:nvPr/>
        </p:nvSpPr>
        <p:spPr>
          <a:xfrm>
            <a:off x="3709261" y="728420"/>
            <a:ext cx="4773478" cy="821410"/>
          </a:xfrm>
          <a:prstGeom prst="ribb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050" name="Picture 2" descr="Image result for pair work">
            <a:extLst>
              <a:ext uri="{FF2B5EF4-FFF2-40B4-BE49-F238E27FC236}">
                <a16:creationId xmlns:a16="http://schemas.microsoft.com/office/drawing/2014/main" id="{03E05E21-68DF-4032-BD59-421141EC4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205721">
            <a:off x="4534710" y="2118309"/>
            <a:ext cx="3516220" cy="2357465"/>
          </a:xfrm>
          <a:prstGeom prst="rect">
            <a:avLst/>
          </a:prstGeom>
          <a:solidFill>
            <a:srgbClr val="FFFFFF">
              <a:shade val="85000"/>
            </a:srgbClr>
          </a:solidFill>
          <a:ln w="47625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760855-3B2D-4CDD-AB27-A90553872A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411366" y="886293"/>
            <a:ext cx="441622" cy="441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7C381A-87EF-48BC-9083-9CDA55AF9A3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468150" y="3022993"/>
            <a:ext cx="3673117" cy="36731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DBF974-6D7E-4887-B810-E68639C21E1E}"/>
              </a:ext>
            </a:extLst>
          </p:cNvPr>
          <p:cNvSpPr txBox="1"/>
          <p:nvPr/>
        </p:nvSpPr>
        <p:spPr>
          <a:xfrm>
            <a:off x="2542259" y="4859551"/>
            <a:ext cx="7107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সৌখিন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উ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্বাহু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উপায়ান্তর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গলাধঃকরণ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উদরপূর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দাতাকর্ণ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বাক্যগুলো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764796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0CCE421-EF5E-49C8-A5F6-97D9F2A27C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E43B577A-DA84-4FAF-A7F9-B061E41C7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121695"/>
            <a:ext cx="3909635" cy="2624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BCF179C9-8D56-4734-854A-B817620D6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444" y="2190751"/>
            <a:ext cx="3905112" cy="2500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>
            <a:extLst>
              <a:ext uri="{FF2B5EF4-FFF2-40B4-BE49-F238E27FC236}">
                <a16:creationId xmlns:a16="http://schemas.microsoft.com/office/drawing/2014/main" id="{4F89E6D2-44FD-449D-83A8-EF90E6D44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892" y="2116931"/>
            <a:ext cx="3909636" cy="2624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228F95-26A3-4E16-AA20-D34476E3B994}"/>
              </a:ext>
            </a:extLst>
          </p:cNvPr>
          <p:cNvSpPr txBox="1"/>
          <p:nvPr/>
        </p:nvSpPr>
        <p:spPr>
          <a:xfrm rot="21390713">
            <a:off x="1647447" y="4905375"/>
            <a:ext cx="1357690" cy="523220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r-FR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r-FR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 প্রাপ্তি 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C27B5D-A57A-4BEF-88C0-24BB84A458A2}"/>
              </a:ext>
            </a:extLst>
          </p:cNvPr>
          <p:cNvSpPr txBox="1"/>
          <p:nvPr/>
        </p:nvSpPr>
        <p:spPr>
          <a:xfrm>
            <a:off x="4640902" y="4791075"/>
            <a:ext cx="2910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r-FR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r-FR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ঁথিগত জ্ঞান, সনদ অর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r-FR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r-FR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7E329A-5B8A-4885-A9BA-1287311EB056}"/>
              </a:ext>
            </a:extLst>
          </p:cNvPr>
          <p:cNvSpPr txBox="1"/>
          <p:nvPr/>
        </p:nvSpPr>
        <p:spPr>
          <a:xfrm rot="243030">
            <a:off x="8690486" y="4905375"/>
            <a:ext cx="2350448" cy="52322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r-FR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r-FR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r-FR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r-FR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r-FR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r-FR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r-FR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r-FR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r-FR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r-FR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82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F7D948CA-6638-46D7-821D-AE5F15F53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457" y="1914072"/>
            <a:ext cx="5274144" cy="3357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87F1EC69-AA4F-42CD-B3D6-E3E95840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63" y="1914072"/>
            <a:ext cx="5274144" cy="3357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E022ED-AEC4-4EFF-BE33-A723A1A69AF9}"/>
              </a:ext>
            </a:extLst>
          </p:cNvPr>
          <p:cNvSpPr txBox="1"/>
          <p:nvPr/>
        </p:nvSpPr>
        <p:spPr>
          <a:xfrm>
            <a:off x="3102413" y="5293284"/>
            <a:ext cx="2226144" cy="523220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r-FR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r-FR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r-FR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r-FR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r-FR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r-FR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r-FR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r-FR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r-FR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BB7648-0C90-4A03-AB3F-B6C343CE965C}"/>
              </a:ext>
            </a:extLst>
          </p:cNvPr>
          <p:cNvSpPr txBox="1"/>
          <p:nvPr/>
        </p:nvSpPr>
        <p:spPr>
          <a:xfrm rot="173795">
            <a:off x="8118913" y="5327307"/>
            <a:ext cx="2226144" cy="52322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r-FR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r-FR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r-FR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অ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r-FR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r-FR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r-FR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5AD95A-F27C-4481-B014-74A1EC416E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4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17413C0-2455-450B-9750-D072B8078D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D4520E6-04A6-4A6E-A12A-A683D00753CF}"/>
              </a:ext>
            </a:extLst>
          </p:cNvPr>
          <p:cNvGrpSpPr/>
          <p:nvPr/>
        </p:nvGrpSpPr>
        <p:grpSpPr>
          <a:xfrm>
            <a:off x="4087301" y="797506"/>
            <a:ext cx="4023582" cy="1715816"/>
            <a:chOff x="4147958" y="218213"/>
            <a:chExt cx="4023582" cy="17158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ED9C02-03B5-4F7C-9815-D48F044C8E6D}"/>
                </a:ext>
              </a:extLst>
            </p:cNvPr>
            <p:cNvSpPr/>
            <p:nvPr/>
          </p:nvSpPr>
          <p:spPr>
            <a:xfrm>
              <a:off x="5544457" y="218213"/>
              <a:ext cx="2627083" cy="1233715"/>
            </a:xfrm>
            <a:custGeom>
              <a:avLst/>
              <a:gdLst>
                <a:gd name="connsiteX0" fmla="*/ 0 w 3802743"/>
                <a:gd name="connsiteY0" fmla="*/ 0 h 1161143"/>
                <a:gd name="connsiteX1" fmla="*/ 3802743 w 3802743"/>
                <a:gd name="connsiteY1" fmla="*/ 0 h 1161143"/>
                <a:gd name="connsiteX2" fmla="*/ 3802743 w 3802743"/>
                <a:gd name="connsiteY2" fmla="*/ 1161143 h 1161143"/>
                <a:gd name="connsiteX3" fmla="*/ 0 w 3802743"/>
                <a:gd name="connsiteY3" fmla="*/ 1161143 h 1161143"/>
                <a:gd name="connsiteX4" fmla="*/ 0 w 3802743"/>
                <a:gd name="connsiteY4" fmla="*/ 0 h 1161143"/>
                <a:gd name="connsiteX0" fmla="*/ 0 w 3802743"/>
                <a:gd name="connsiteY0" fmla="*/ 377371 h 1161143"/>
                <a:gd name="connsiteX1" fmla="*/ 3802743 w 3802743"/>
                <a:gd name="connsiteY1" fmla="*/ 0 h 1161143"/>
                <a:gd name="connsiteX2" fmla="*/ 3802743 w 3802743"/>
                <a:gd name="connsiteY2" fmla="*/ 1161143 h 1161143"/>
                <a:gd name="connsiteX3" fmla="*/ 0 w 3802743"/>
                <a:gd name="connsiteY3" fmla="*/ 1161143 h 1161143"/>
                <a:gd name="connsiteX4" fmla="*/ 0 w 3802743"/>
                <a:gd name="connsiteY4" fmla="*/ 377371 h 1161143"/>
                <a:gd name="connsiteX0" fmla="*/ 0 w 3802743"/>
                <a:gd name="connsiteY0" fmla="*/ 377371 h 1161143"/>
                <a:gd name="connsiteX1" fmla="*/ 3802743 w 3802743"/>
                <a:gd name="connsiteY1" fmla="*/ 0 h 1161143"/>
                <a:gd name="connsiteX2" fmla="*/ 3802743 w 3802743"/>
                <a:gd name="connsiteY2" fmla="*/ 1161143 h 1161143"/>
                <a:gd name="connsiteX3" fmla="*/ 0 w 3802743"/>
                <a:gd name="connsiteY3" fmla="*/ 972458 h 1161143"/>
                <a:gd name="connsiteX4" fmla="*/ 0 w 3802743"/>
                <a:gd name="connsiteY4" fmla="*/ 377371 h 1161143"/>
                <a:gd name="connsiteX0" fmla="*/ 0 w 3802743"/>
                <a:gd name="connsiteY0" fmla="*/ 638628 h 1422400"/>
                <a:gd name="connsiteX1" fmla="*/ 3788229 w 3802743"/>
                <a:gd name="connsiteY1" fmla="*/ 0 h 1422400"/>
                <a:gd name="connsiteX2" fmla="*/ 3802743 w 3802743"/>
                <a:gd name="connsiteY2" fmla="*/ 1422400 h 1422400"/>
                <a:gd name="connsiteX3" fmla="*/ 0 w 3802743"/>
                <a:gd name="connsiteY3" fmla="*/ 1233715 h 1422400"/>
                <a:gd name="connsiteX4" fmla="*/ 0 w 3802743"/>
                <a:gd name="connsiteY4" fmla="*/ 638628 h 1422400"/>
                <a:gd name="connsiteX0" fmla="*/ 0 w 3802743"/>
                <a:gd name="connsiteY0" fmla="*/ 638628 h 1233715"/>
                <a:gd name="connsiteX1" fmla="*/ 3788229 w 3802743"/>
                <a:gd name="connsiteY1" fmla="*/ 0 h 1233715"/>
                <a:gd name="connsiteX2" fmla="*/ 3802743 w 3802743"/>
                <a:gd name="connsiteY2" fmla="*/ 1204686 h 1233715"/>
                <a:gd name="connsiteX3" fmla="*/ 0 w 3802743"/>
                <a:gd name="connsiteY3" fmla="*/ 1233715 h 1233715"/>
                <a:gd name="connsiteX4" fmla="*/ 0 w 3802743"/>
                <a:gd name="connsiteY4" fmla="*/ 638628 h 1233715"/>
                <a:gd name="connsiteX0" fmla="*/ 0 w 3788229"/>
                <a:gd name="connsiteY0" fmla="*/ 638628 h 1407886"/>
                <a:gd name="connsiteX1" fmla="*/ 3788229 w 3788229"/>
                <a:gd name="connsiteY1" fmla="*/ 0 h 1407886"/>
                <a:gd name="connsiteX2" fmla="*/ 3788228 w 3788229"/>
                <a:gd name="connsiteY2" fmla="*/ 1407886 h 1407886"/>
                <a:gd name="connsiteX3" fmla="*/ 0 w 3788229"/>
                <a:gd name="connsiteY3" fmla="*/ 1233715 h 1407886"/>
                <a:gd name="connsiteX4" fmla="*/ 0 w 3788229"/>
                <a:gd name="connsiteY4" fmla="*/ 638628 h 1407886"/>
                <a:gd name="connsiteX0" fmla="*/ 0 w 4431079"/>
                <a:gd name="connsiteY0" fmla="*/ 638628 h 1291772"/>
                <a:gd name="connsiteX1" fmla="*/ 3788229 w 4431079"/>
                <a:gd name="connsiteY1" fmla="*/ 0 h 1291772"/>
                <a:gd name="connsiteX2" fmla="*/ 4431079 w 4431079"/>
                <a:gd name="connsiteY2" fmla="*/ 1291772 h 1291772"/>
                <a:gd name="connsiteX3" fmla="*/ 0 w 4431079"/>
                <a:gd name="connsiteY3" fmla="*/ 1233715 h 1291772"/>
                <a:gd name="connsiteX4" fmla="*/ 0 w 4431079"/>
                <a:gd name="connsiteY4" fmla="*/ 638628 h 1291772"/>
                <a:gd name="connsiteX0" fmla="*/ 0 w 4431079"/>
                <a:gd name="connsiteY0" fmla="*/ 638628 h 1291772"/>
                <a:gd name="connsiteX1" fmla="*/ 3788229 w 4431079"/>
                <a:gd name="connsiteY1" fmla="*/ 0 h 1291772"/>
                <a:gd name="connsiteX2" fmla="*/ 4431079 w 4431079"/>
                <a:gd name="connsiteY2" fmla="*/ 1291772 h 1291772"/>
                <a:gd name="connsiteX3" fmla="*/ 0 w 4431079"/>
                <a:gd name="connsiteY3" fmla="*/ 1233715 h 1291772"/>
                <a:gd name="connsiteX4" fmla="*/ 0 w 4431079"/>
                <a:gd name="connsiteY4" fmla="*/ 638628 h 1291772"/>
                <a:gd name="connsiteX0" fmla="*/ 0 w 4431079"/>
                <a:gd name="connsiteY0" fmla="*/ 638628 h 1291772"/>
                <a:gd name="connsiteX1" fmla="*/ 3788229 w 4431079"/>
                <a:gd name="connsiteY1" fmla="*/ 0 h 1291772"/>
                <a:gd name="connsiteX2" fmla="*/ 4431079 w 4431079"/>
                <a:gd name="connsiteY2" fmla="*/ 1291772 h 1291772"/>
                <a:gd name="connsiteX3" fmla="*/ 0 w 4431079"/>
                <a:gd name="connsiteY3" fmla="*/ 1233715 h 1291772"/>
                <a:gd name="connsiteX4" fmla="*/ 0 w 4431079"/>
                <a:gd name="connsiteY4" fmla="*/ 638628 h 1291772"/>
                <a:gd name="connsiteX0" fmla="*/ 0 w 4178530"/>
                <a:gd name="connsiteY0" fmla="*/ 638628 h 1233715"/>
                <a:gd name="connsiteX1" fmla="*/ 3788229 w 4178530"/>
                <a:gd name="connsiteY1" fmla="*/ 0 h 1233715"/>
                <a:gd name="connsiteX2" fmla="*/ 4178530 w 4178530"/>
                <a:gd name="connsiteY2" fmla="*/ 1146629 h 1233715"/>
                <a:gd name="connsiteX3" fmla="*/ 0 w 4178530"/>
                <a:gd name="connsiteY3" fmla="*/ 1233715 h 1233715"/>
                <a:gd name="connsiteX4" fmla="*/ 0 w 4178530"/>
                <a:gd name="connsiteY4" fmla="*/ 638628 h 1233715"/>
                <a:gd name="connsiteX0" fmla="*/ 0 w 4155570"/>
                <a:gd name="connsiteY0" fmla="*/ 638628 h 1233715"/>
                <a:gd name="connsiteX1" fmla="*/ 3788229 w 4155570"/>
                <a:gd name="connsiteY1" fmla="*/ 0 h 1233715"/>
                <a:gd name="connsiteX2" fmla="*/ 4155570 w 4155570"/>
                <a:gd name="connsiteY2" fmla="*/ 1045029 h 1233715"/>
                <a:gd name="connsiteX3" fmla="*/ 0 w 4155570"/>
                <a:gd name="connsiteY3" fmla="*/ 1233715 h 1233715"/>
                <a:gd name="connsiteX4" fmla="*/ 0 w 4155570"/>
                <a:gd name="connsiteY4" fmla="*/ 638628 h 1233715"/>
                <a:gd name="connsiteX0" fmla="*/ 0 w 4155570"/>
                <a:gd name="connsiteY0" fmla="*/ 638628 h 1233715"/>
                <a:gd name="connsiteX1" fmla="*/ 3788229 w 4155570"/>
                <a:gd name="connsiteY1" fmla="*/ 0 h 1233715"/>
                <a:gd name="connsiteX2" fmla="*/ 4155570 w 4155570"/>
                <a:gd name="connsiteY2" fmla="*/ 1045029 h 1233715"/>
                <a:gd name="connsiteX3" fmla="*/ 0 w 4155570"/>
                <a:gd name="connsiteY3" fmla="*/ 1233715 h 1233715"/>
                <a:gd name="connsiteX4" fmla="*/ 0 w 4155570"/>
                <a:gd name="connsiteY4" fmla="*/ 638628 h 1233715"/>
                <a:gd name="connsiteX0" fmla="*/ 0 w 4155570"/>
                <a:gd name="connsiteY0" fmla="*/ 638628 h 1233715"/>
                <a:gd name="connsiteX1" fmla="*/ 3788229 w 4155570"/>
                <a:gd name="connsiteY1" fmla="*/ 0 h 1233715"/>
                <a:gd name="connsiteX2" fmla="*/ 4155570 w 4155570"/>
                <a:gd name="connsiteY2" fmla="*/ 1045029 h 1233715"/>
                <a:gd name="connsiteX3" fmla="*/ 0 w 4155570"/>
                <a:gd name="connsiteY3" fmla="*/ 1233715 h 1233715"/>
                <a:gd name="connsiteX4" fmla="*/ 0 w 4155570"/>
                <a:gd name="connsiteY4" fmla="*/ 638628 h 1233715"/>
                <a:gd name="connsiteX0" fmla="*/ 0 w 4155570"/>
                <a:gd name="connsiteY0" fmla="*/ 638628 h 1233715"/>
                <a:gd name="connsiteX1" fmla="*/ 3788229 w 4155570"/>
                <a:gd name="connsiteY1" fmla="*/ 0 h 1233715"/>
                <a:gd name="connsiteX2" fmla="*/ 4155570 w 4155570"/>
                <a:gd name="connsiteY2" fmla="*/ 1045029 h 1233715"/>
                <a:gd name="connsiteX3" fmla="*/ 0 w 4155570"/>
                <a:gd name="connsiteY3" fmla="*/ 1233715 h 1233715"/>
                <a:gd name="connsiteX4" fmla="*/ 0 w 4155570"/>
                <a:gd name="connsiteY4" fmla="*/ 638628 h 1233715"/>
                <a:gd name="connsiteX0" fmla="*/ 0 w 4155570"/>
                <a:gd name="connsiteY0" fmla="*/ 638628 h 1233715"/>
                <a:gd name="connsiteX1" fmla="*/ 3788229 w 4155570"/>
                <a:gd name="connsiteY1" fmla="*/ 0 h 1233715"/>
                <a:gd name="connsiteX2" fmla="*/ 4155570 w 4155570"/>
                <a:gd name="connsiteY2" fmla="*/ 1045029 h 1233715"/>
                <a:gd name="connsiteX3" fmla="*/ 0 w 4155570"/>
                <a:gd name="connsiteY3" fmla="*/ 1233715 h 1233715"/>
                <a:gd name="connsiteX4" fmla="*/ 0 w 4155570"/>
                <a:gd name="connsiteY4" fmla="*/ 638628 h 123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5570" h="1233715">
                  <a:moveTo>
                    <a:pt x="0" y="638628"/>
                  </a:moveTo>
                  <a:lnTo>
                    <a:pt x="3788229" y="0"/>
                  </a:lnTo>
                  <a:cubicBezTo>
                    <a:pt x="3977922" y="514265"/>
                    <a:pt x="3943290" y="279261"/>
                    <a:pt x="4155570" y="1045029"/>
                  </a:cubicBezTo>
                  <a:lnTo>
                    <a:pt x="0" y="1233715"/>
                  </a:lnTo>
                  <a:lnTo>
                    <a:pt x="0" y="638628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72CE488-5CB1-44A8-8F43-AFF135DBD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147958" y="363357"/>
              <a:ext cx="1570672" cy="157067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9CB3CF-22F2-45EA-BEA8-711E93E46A58}"/>
                </a:ext>
              </a:extLst>
            </p:cNvPr>
            <p:cNvSpPr txBox="1"/>
            <p:nvPr/>
          </p:nvSpPr>
          <p:spPr>
            <a:xfrm rot="20833556">
              <a:off x="5772153" y="568213"/>
              <a:ext cx="22585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NikoshBAN" panose="02000000000000000000" pitchFamily="2" charset="0"/>
                  <a:cs typeface="NikoshBAN" panose="02000000000000000000" pitchFamily="2" charset="0"/>
                </a:rPr>
                <a:t>দলের</a:t>
              </a:r>
              <a:r>
                <a:rPr lang="en-US" sz="4000" b="1" dirty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b="1" dirty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br-FR" sz="4000" b="1" dirty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000" b="1" dirty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br-FR" sz="4000" b="1" dirty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7C4A311-DE4A-4E2A-8B69-317FBB8C26D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71792" y="2192437"/>
            <a:ext cx="3868057" cy="38680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96F8D6-1010-43BF-9463-27CB543D1FF4}"/>
              </a:ext>
            </a:extLst>
          </p:cNvPr>
          <p:cNvSpPr/>
          <p:nvPr/>
        </p:nvSpPr>
        <p:spPr>
          <a:xfrm>
            <a:off x="5354678" y="2840358"/>
            <a:ext cx="5024132" cy="144655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lvl="0" algn="ctr"/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সুশি</a:t>
            </a:r>
            <a:r>
              <a:rPr lang="as-IN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্ষিত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্ষিত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</a:t>
            </a:r>
            <a:r>
              <a:rPr lang="as-IN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ুটির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যতার্</a:t>
            </a:r>
            <a:r>
              <a:rPr lang="as-IN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44F4DD-51B7-4ED7-ADA5-2BA4432BD6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684956" y="2966670"/>
            <a:ext cx="3673117" cy="36731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C75F572-09E2-439A-A24D-7AD22ADE4256}"/>
              </a:ext>
            </a:extLst>
          </p:cNvPr>
          <p:cNvSpPr txBox="1"/>
          <p:nvPr/>
        </p:nvSpPr>
        <p:spPr>
          <a:xfrm>
            <a:off x="7253969" y="6590282"/>
            <a:ext cx="2201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0" tooltip="https://ci-uhoh.com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1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57839F-2C58-4754-951D-7BE3049FBA01}"/>
              </a:ext>
            </a:extLst>
          </p:cNvPr>
          <p:cNvSpPr txBox="1"/>
          <p:nvPr/>
        </p:nvSpPr>
        <p:spPr>
          <a:xfrm>
            <a:off x="7684956" y="6611694"/>
            <a:ext cx="199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2" tooltip="https://beconwiz.com/2018/04/05/abc-inquiry-assessment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3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1204556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5E377FC-A157-4AED-8F5A-F933733638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3545" y="1879893"/>
            <a:ext cx="4020456" cy="4251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C4820F-9A85-490F-999D-B2D08A688F50}"/>
              </a:ext>
            </a:extLst>
          </p:cNvPr>
          <p:cNvSpPr txBox="1"/>
          <p:nvPr/>
        </p:nvSpPr>
        <p:spPr>
          <a:xfrm>
            <a:off x="6226571" y="1727642"/>
            <a:ext cx="1433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88CC03-9D0C-47DB-884A-AF017BE8136A}"/>
              </a:ext>
            </a:extLst>
          </p:cNvPr>
          <p:cNvGrpSpPr/>
          <p:nvPr/>
        </p:nvGrpSpPr>
        <p:grpSpPr>
          <a:xfrm>
            <a:off x="5070778" y="3007735"/>
            <a:ext cx="4933492" cy="523220"/>
            <a:chOff x="5277308" y="2296535"/>
            <a:chExt cx="4933492" cy="5232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B468234-4942-4A68-B7EA-21F3EE750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77308" y="2315204"/>
              <a:ext cx="404562" cy="40366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B9D0335-B44F-4A3C-988C-1DF279E206E3}"/>
                </a:ext>
              </a:extLst>
            </p:cNvPr>
            <p:cNvSpPr/>
            <p:nvPr/>
          </p:nvSpPr>
          <p:spPr>
            <a:xfrm>
              <a:off x="5681870" y="2296535"/>
              <a:ext cx="452893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প্রমথ</a:t>
              </a:r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চ</a:t>
              </a:r>
              <a:r>
                <a:rPr lang="as-IN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ৌ</a:t>
              </a:r>
              <a:r>
                <a:rPr lang="en-US" sz="2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ধূরীর</a:t>
              </a:r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জ</a:t>
              </a:r>
              <a:r>
                <a:rPr lang="as-IN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্থান</a:t>
              </a:r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কোথায়</a:t>
              </a:r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1688FB-883C-4E87-9261-28747E24FA3F}"/>
              </a:ext>
            </a:extLst>
          </p:cNvPr>
          <p:cNvGrpSpPr/>
          <p:nvPr/>
        </p:nvGrpSpPr>
        <p:grpSpPr>
          <a:xfrm>
            <a:off x="5070778" y="3487609"/>
            <a:ext cx="3648663" cy="523220"/>
            <a:chOff x="5277308" y="2776409"/>
            <a:chExt cx="3648663" cy="5232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0C984F6-0DA9-468E-94B6-E4A19F3B6C0A}"/>
                </a:ext>
              </a:extLst>
            </p:cNvPr>
            <p:cNvSpPr/>
            <p:nvPr/>
          </p:nvSpPr>
          <p:spPr>
            <a:xfrm>
              <a:off x="5681870" y="2776409"/>
              <a:ext cx="32441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s-IN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মথ</a:t>
              </a:r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চ</a:t>
              </a:r>
              <a:r>
                <a:rPr lang="as-IN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ৌ</a:t>
              </a:r>
              <a:r>
                <a:rPr lang="en-US" sz="2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ধূরীর</a:t>
              </a:r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ছদ্ম</a:t>
              </a:r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EE5AE9F-5D18-49A2-A220-423EFF2CA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77308" y="2811673"/>
              <a:ext cx="404562" cy="40366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26827A-CC16-4035-BBF8-BD3C5B2C9F6D}"/>
              </a:ext>
            </a:extLst>
          </p:cNvPr>
          <p:cNvGrpSpPr/>
          <p:nvPr/>
        </p:nvGrpSpPr>
        <p:grpSpPr>
          <a:xfrm>
            <a:off x="5070778" y="3967483"/>
            <a:ext cx="5174792" cy="523220"/>
            <a:chOff x="5277308" y="3256283"/>
            <a:chExt cx="5174792" cy="5232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59D4476-B3E8-4135-845B-FBA24752498D}"/>
                </a:ext>
              </a:extLst>
            </p:cNvPr>
            <p:cNvSpPr/>
            <p:nvPr/>
          </p:nvSpPr>
          <p:spPr>
            <a:xfrm>
              <a:off x="5681870" y="3256283"/>
              <a:ext cx="477023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বীর</a:t>
              </a:r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বলের</a:t>
              </a:r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হাল</a:t>
              </a:r>
              <a:r>
                <a:rPr lang="as-IN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্ধটি</a:t>
              </a:r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</a:t>
              </a:r>
              <a:r>
                <a:rPr lang="as-IN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2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েছেন</a:t>
              </a:r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73E4A5E-5C74-4491-9E59-0B8649261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77308" y="3294410"/>
              <a:ext cx="404562" cy="40366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2623FF-5919-436E-9ABC-8C19AEEF75BF}"/>
              </a:ext>
            </a:extLst>
          </p:cNvPr>
          <p:cNvGrpSpPr/>
          <p:nvPr/>
        </p:nvGrpSpPr>
        <p:grpSpPr>
          <a:xfrm>
            <a:off x="5070778" y="4447357"/>
            <a:ext cx="5467744" cy="523220"/>
            <a:chOff x="5297714" y="3736157"/>
            <a:chExt cx="5467744" cy="5232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6A1E1EE-B008-4807-AFCC-F76F2AC05B45}"/>
                </a:ext>
              </a:extLst>
            </p:cNvPr>
            <p:cNvSpPr/>
            <p:nvPr/>
          </p:nvSpPr>
          <p:spPr>
            <a:xfrm>
              <a:off x="5681870" y="3736157"/>
              <a:ext cx="508358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</a:t>
              </a:r>
              <a:r>
                <a:rPr lang="as-IN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্ষিত</a:t>
              </a:r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বোঝানো</a:t>
              </a:r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as-IN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ে?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41E7A2E-28B0-4354-8C19-25F93C6A7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97714" y="3758964"/>
              <a:ext cx="404562" cy="403667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EE9C92F-B5EC-4000-9A54-4B770436EC66}"/>
              </a:ext>
            </a:extLst>
          </p:cNvPr>
          <p:cNvGrpSpPr/>
          <p:nvPr/>
        </p:nvGrpSpPr>
        <p:grpSpPr>
          <a:xfrm>
            <a:off x="5070778" y="4927232"/>
            <a:ext cx="6383607" cy="523220"/>
            <a:chOff x="5297714" y="4216032"/>
            <a:chExt cx="6383607" cy="523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B3B4B16-461D-420D-B0ED-322F49B93C17}"/>
                </a:ext>
              </a:extLst>
            </p:cNvPr>
            <p:cNvSpPr txBox="1"/>
            <p:nvPr/>
          </p:nvSpPr>
          <p:spPr>
            <a:xfrm>
              <a:off x="5681870" y="4216032"/>
              <a:ext cx="59994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কিসের</a:t>
              </a:r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চাহিদা</a:t>
              </a:r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মানুষকে</a:t>
              </a:r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স্বশিক্ষিত</a:t>
              </a:r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তুলতে</a:t>
              </a:r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পারে</a:t>
              </a:r>
              <a:r>
                <a: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C11835C-E5CA-45D1-9448-8F1D07FD4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97714" y="4223518"/>
              <a:ext cx="404562" cy="403667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BF069B3-E6A8-4E41-9C65-982D7EA7B2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5419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EB5337-3CF7-4722-AA60-F5B307C9B3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F8C6D6-C4D1-41E7-88B4-C8C1B630A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488" y="1403312"/>
            <a:ext cx="3209772" cy="40513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50BBB6-6D2E-4FC2-8BB9-5779DE30FBCF}"/>
              </a:ext>
            </a:extLst>
          </p:cNvPr>
          <p:cNvSpPr txBox="1"/>
          <p:nvPr/>
        </p:nvSpPr>
        <p:spPr>
          <a:xfrm>
            <a:off x="6788743" y="1519424"/>
            <a:ext cx="263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/দ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মথ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ী), 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</a:p>
          <a:p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8534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D24B112-C384-4980-98F1-44CE057CD55A}"/>
              </a:ext>
            </a:extLst>
          </p:cNvPr>
          <p:cNvGrpSpPr/>
          <p:nvPr/>
        </p:nvGrpSpPr>
        <p:grpSpPr>
          <a:xfrm>
            <a:off x="1499016" y="4725648"/>
            <a:ext cx="9964108" cy="1323439"/>
            <a:chOff x="1499016" y="4380878"/>
            <a:chExt cx="9964108" cy="13234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1BB1E67-6D01-472A-9057-72E6D10B6E7A}"/>
                </a:ext>
              </a:extLst>
            </p:cNvPr>
            <p:cNvSpPr txBox="1"/>
            <p:nvPr/>
          </p:nvSpPr>
          <p:spPr>
            <a:xfrm>
              <a:off x="2323917" y="4380878"/>
              <a:ext cx="913920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 </a:t>
              </a:r>
              <a:r>
                <a:rPr lang="as-IN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ড়</a:t>
              </a:r>
              <a:r>
                <a:rPr lang="as-IN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as-IN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as-IN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r>
                <a:rPr lang="en-US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জীবনে</a:t>
              </a:r>
              <a:r>
                <a:rPr lang="en-US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ইতি</a:t>
              </a:r>
              <a:r>
                <a:rPr lang="en-US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বাচক</a:t>
              </a:r>
              <a:r>
                <a:rPr lang="en-US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প্রভাব</a:t>
              </a:r>
              <a:r>
                <a:rPr lang="en-US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ফেলে</a:t>
              </a:r>
              <a:r>
                <a:rPr lang="as-IN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r>
                <a:rPr lang="en-US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en-US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0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ল্যেখ</a:t>
              </a:r>
              <a:r>
                <a:rPr lang="en-US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D4B00D3-9D8A-4C94-9993-3D6DF2387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016" y="4380878"/>
              <a:ext cx="923123" cy="88305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D51208A-9DD3-4BB0-A3A3-321DFAA48686}"/>
              </a:ext>
            </a:extLst>
          </p:cNvPr>
          <p:cNvSpPr txBox="1"/>
          <p:nvPr/>
        </p:nvSpPr>
        <p:spPr>
          <a:xfrm>
            <a:off x="5094515" y="799740"/>
            <a:ext cx="2002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289887-7DD8-457F-8025-E8F53EE20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58148" y="1361887"/>
            <a:ext cx="5675704" cy="3018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FAA437-E620-478E-B18A-CA9A142A48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9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953FFD-0A36-418B-9C11-3DFA4B06564A}"/>
              </a:ext>
            </a:extLst>
          </p:cNvPr>
          <p:cNvSpPr txBox="1"/>
          <p:nvPr/>
        </p:nvSpPr>
        <p:spPr>
          <a:xfrm>
            <a:off x="1882958" y="1174536"/>
            <a:ext cx="885386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7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287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7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9EC2D8-72ED-4756-B9DE-FA6A03E444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1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B0267A-BA95-4154-B8B3-B69B999F07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647700" y="-304800"/>
            <a:ext cx="13411199" cy="7391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E69940-64D1-476A-83AB-B0678F9709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2"/>
          <a:stretch/>
        </p:blipFill>
        <p:spPr>
          <a:xfrm>
            <a:off x="2711114" y="1388121"/>
            <a:ext cx="5631802" cy="40817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4BAC12-8D6C-405E-83F3-3FD0F1F2EC4B}"/>
              </a:ext>
            </a:extLst>
          </p:cNvPr>
          <p:cNvSpPr txBox="1"/>
          <p:nvPr/>
        </p:nvSpPr>
        <p:spPr>
          <a:xfrm>
            <a:off x="7723322" y="1569015"/>
            <a:ext cx="338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</a:p>
          <a:p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জোবেদা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সোহরাব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শ্যামনগর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সাতক্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া।  </a:t>
            </a:r>
          </a:p>
        </p:txBody>
      </p:sp>
    </p:spTree>
    <p:extLst>
      <p:ext uri="{BB962C8B-B14F-4D97-AF65-F5344CB8AC3E}">
        <p14:creationId xmlns:p14="http://schemas.microsoft.com/office/powerpoint/2010/main" val="3722261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64E5757-A7B1-4C65-8F0A-61AAB15B66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754649"/>
              </p:ext>
            </p:extLst>
          </p:nvPr>
        </p:nvGraphicFramePr>
        <p:xfrm>
          <a:off x="517807" y="2744157"/>
          <a:ext cx="11094387" cy="1723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A52777BB-1C50-4EA3-BA2F-483FE8F86DFD}"/>
              </a:ext>
            </a:extLst>
          </p:cNvPr>
          <p:cNvGrpSpPr/>
          <p:nvPr/>
        </p:nvGrpSpPr>
        <p:grpSpPr>
          <a:xfrm>
            <a:off x="4881629" y="1326768"/>
            <a:ext cx="2802608" cy="830998"/>
            <a:chOff x="4370185" y="1559242"/>
            <a:chExt cx="2802608" cy="83099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99F30A2-D1E6-4D2D-95EA-B3934175B75F}"/>
                </a:ext>
              </a:extLst>
            </p:cNvPr>
            <p:cNvSpPr txBox="1"/>
            <p:nvPr/>
          </p:nvSpPr>
          <p:spPr>
            <a:xfrm>
              <a:off x="5019207" y="1559243"/>
              <a:ext cx="21535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</a:t>
              </a:r>
              <a:r>
                <a:rPr lang="en-US" sz="4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ফল</a:t>
              </a:r>
              <a:endPara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B26E8B5-DD64-42EE-99B6-EB48EDFD6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4370185" y="1559242"/>
              <a:ext cx="830997" cy="830997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2378AEA-A070-4D67-95D9-AC32A166C30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12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6F0537-5004-43A5-924C-64780D848B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Image result for Sitting in the library reading books">
            <a:extLst>
              <a:ext uri="{FF2B5EF4-FFF2-40B4-BE49-F238E27FC236}">
                <a16:creationId xmlns:a16="http://schemas.microsoft.com/office/drawing/2014/main" id="{E41074AC-07F5-4AF6-B0FE-E7118C027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627" y="2603315"/>
            <a:ext cx="4037350" cy="2519341"/>
          </a:xfrm>
          <a:prstGeom prst="round2DiagRect">
            <a:avLst>
              <a:gd name="adj1" fmla="val 4403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itting in the library reading books">
            <a:extLst>
              <a:ext uri="{FF2B5EF4-FFF2-40B4-BE49-F238E27FC236}">
                <a16:creationId xmlns:a16="http://schemas.microsoft.com/office/drawing/2014/main" id="{04884CAA-46E9-4DA9-B68D-D89CC613F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083" y="2603315"/>
            <a:ext cx="4037350" cy="2519341"/>
          </a:xfrm>
          <a:prstGeom prst="round2DiagRect">
            <a:avLst>
              <a:gd name="adj1" fmla="val 0"/>
              <a:gd name="adj2" fmla="val 4821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A4289E-7A72-482D-BD45-80EB7515D633}"/>
              </a:ext>
            </a:extLst>
          </p:cNvPr>
          <p:cNvSpPr txBox="1"/>
          <p:nvPr/>
        </p:nvSpPr>
        <p:spPr>
          <a:xfrm>
            <a:off x="5201587" y="947715"/>
            <a:ext cx="1708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171373-F45A-463D-B243-A83FD3AFDD9B}"/>
              </a:ext>
            </a:extLst>
          </p:cNvPr>
          <p:cNvSpPr txBox="1"/>
          <p:nvPr/>
        </p:nvSpPr>
        <p:spPr>
          <a:xfrm>
            <a:off x="2923081" y="5362484"/>
            <a:ext cx="5936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0426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D2257-5646-49DD-986D-45478C15ED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Reading book[1]">
            <a:hlinkClick r:id="" action="ppaction://media"/>
            <a:extLst>
              <a:ext uri="{FF2B5EF4-FFF2-40B4-BE49-F238E27FC236}">
                <a16:creationId xmlns:a16="http://schemas.microsoft.com/office/drawing/2014/main" id="{E92C8596-93DE-4F86-85C7-587CD4E8C9E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94684" y="1976318"/>
            <a:ext cx="6402632" cy="3601480"/>
          </a:xfrm>
          <a:prstGeom prst="rect">
            <a:avLst/>
          </a:prstGeom>
          <a:ln w="50800">
            <a:solidFill>
              <a:srgbClr val="92D050"/>
            </a:solidFill>
          </a:ln>
        </p:spPr>
      </p:pic>
      <p:sp>
        <p:nvSpPr>
          <p:cNvPr id="4" name="Ribbon: Tilted Up 3">
            <a:extLst>
              <a:ext uri="{FF2B5EF4-FFF2-40B4-BE49-F238E27FC236}">
                <a16:creationId xmlns:a16="http://schemas.microsoft.com/office/drawing/2014/main" id="{8109C2E8-8CB2-4F58-BAB0-7500FFA83A02}"/>
              </a:ext>
            </a:extLst>
          </p:cNvPr>
          <p:cNvSpPr/>
          <p:nvPr/>
        </p:nvSpPr>
        <p:spPr>
          <a:xfrm>
            <a:off x="3556000" y="767679"/>
            <a:ext cx="5080000" cy="609600"/>
          </a:xfrm>
          <a:prstGeom prst="ribbon2">
            <a:avLst>
              <a:gd name="adj1" fmla="val 6410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855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D36C3A-F66E-455D-92D6-CB7E537BDE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30845A-9037-4D5C-81AD-A1D060F26B42}"/>
              </a:ext>
            </a:extLst>
          </p:cNvPr>
          <p:cNvSpPr txBox="1"/>
          <p:nvPr/>
        </p:nvSpPr>
        <p:spPr>
          <a:xfrm>
            <a:off x="2198557" y="2967335"/>
            <a:ext cx="7794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ম? </a:t>
            </a:r>
          </a:p>
        </p:txBody>
      </p:sp>
    </p:spTree>
    <p:extLst>
      <p:ext uri="{BB962C8B-B14F-4D97-AF65-F5344CB8AC3E}">
        <p14:creationId xmlns:p14="http://schemas.microsoft.com/office/powerpoint/2010/main" val="211181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94CF84-EC10-4A4F-8FBA-7C6202AE24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68704F-0559-4C11-AFF7-F70D9C38629C}"/>
              </a:ext>
            </a:extLst>
          </p:cNvPr>
          <p:cNvSpPr txBox="1"/>
          <p:nvPr/>
        </p:nvSpPr>
        <p:spPr>
          <a:xfrm>
            <a:off x="5242809" y="1153939"/>
            <a:ext cx="170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26" name="Picture 2" descr="Image result for reading book">
            <a:extLst>
              <a:ext uri="{FF2B5EF4-FFF2-40B4-BE49-F238E27FC236}">
                <a16:creationId xmlns:a16="http://schemas.microsoft.com/office/drawing/2014/main" id="{2442BF2B-FC9F-4CF9-B393-8A6659AD6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2000250"/>
            <a:ext cx="58293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658CD0-8A83-440A-A154-5FD915B3974F}"/>
              </a:ext>
            </a:extLst>
          </p:cNvPr>
          <p:cNvSpPr txBox="1"/>
          <p:nvPr/>
        </p:nvSpPr>
        <p:spPr>
          <a:xfrm>
            <a:off x="5242809" y="5119286"/>
            <a:ext cx="1217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856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1B9D19-DA04-4BFE-A379-5469FCA29786}"/>
              </a:ext>
            </a:extLst>
          </p:cNvPr>
          <p:cNvSpPr txBox="1"/>
          <p:nvPr/>
        </p:nvSpPr>
        <p:spPr>
          <a:xfrm>
            <a:off x="4019191" y="1897771"/>
            <a:ext cx="776210" cy="40011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56A59B-8C91-41A0-848C-8F5C9D5AB8C8}"/>
              </a:ext>
            </a:extLst>
          </p:cNvPr>
          <p:cNvSpPr txBox="1"/>
          <p:nvPr/>
        </p:nvSpPr>
        <p:spPr>
          <a:xfrm>
            <a:off x="4019191" y="2296306"/>
            <a:ext cx="776210" cy="40011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ৃত্যু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30595-8EFD-4CAF-B2EB-46D88C6F10B2}"/>
              </a:ext>
            </a:extLst>
          </p:cNvPr>
          <p:cNvSpPr txBox="1"/>
          <p:nvPr/>
        </p:nvSpPr>
        <p:spPr>
          <a:xfrm>
            <a:off x="4019191" y="2700181"/>
            <a:ext cx="1025225" cy="40011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ছদ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52B4E2-FFE3-4C04-961D-3107BDB07D52}"/>
              </a:ext>
            </a:extLst>
          </p:cNvPr>
          <p:cNvSpPr txBox="1"/>
          <p:nvPr/>
        </p:nvSpPr>
        <p:spPr>
          <a:xfrm>
            <a:off x="4019191" y="4519950"/>
            <a:ext cx="1031043" cy="40011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বলী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634A81-6826-4944-9CCC-A3078A89EC78}"/>
              </a:ext>
            </a:extLst>
          </p:cNvPr>
          <p:cNvSpPr txBox="1"/>
          <p:nvPr/>
        </p:nvSpPr>
        <p:spPr>
          <a:xfrm>
            <a:off x="4795401" y="1905002"/>
            <a:ext cx="3236510" cy="40011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গষ্ট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১৯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শোর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58D1EB-28BE-4F5F-9C56-9EF6BBC692AC}"/>
              </a:ext>
            </a:extLst>
          </p:cNvPr>
          <p:cNvSpPr txBox="1"/>
          <p:nvPr/>
        </p:nvSpPr>
        <p:spPr>
          <a:xfrm>
            <a:off x="4795401" y="2299048"/>
            <a:ext cx="3807594" cy="40011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সেপ্টেম্বর, ১৯৪৬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লকাতায়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7BE28C-704D-426B-AD2F-DFF2F843CCD7}"/>
              </a:ext>
            </a:extLst>
          </p:cNvPr>
          <p:cNvSpPr txBox="1"/>
          <p:nvPr/>
        </p:nvSpPr>
        <p:spPr>
          <a:xfrm>
            <a:off x="5044416" y="2700181"/>
            <a:ext cx="1025224" cy="40011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3145AA-C6E8-4531-A7F5-884F40A5FCD1}"/>
              </a:ext>
            </a:extLst>
          </p:cNvPr>
          <p:cNvSpPr txBox="1"/>
          <p:nvPr/>
        </p:nvSpPr>
        <p:spPr>
          <a:xfrm>
            <a:off x="4019191" y="3086349"/>
            <a:ext cx="1031043" cy="40011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াশুনা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0B7DA5-FA72-46C6-BDEB-CB5433E49799}"/>
              </a:ext>
            </a:extLst>
          </p:cNvPr>
          <p:cNvSpPr/>
          <p:nvPr/>
        </p:nvSpPr>
        <p:spPr>
          <a:xfrm>
            <a:off x="5044416" y="3087720"/>
            <a:ext cx="5863596" cy="1015663"/>
          </a:xfrm>
          <a:prstGeom prst="rect">
            <a:avLst/>
          </a:prstGeom>
          <a:ln>
            <a:solidFill>
              <a:schemeClr val="tx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 হেয়ার স্কুল থেকে এন্ট্রাস ও সেন্ট জেভিয়ার্স কলেজ থেকে এফ এ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প্রেসিডেন্সি কলেজ থেকে ১৮৮৯খ্রি বিএ(অনার্স)দর্শন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১৮৯০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 কলকাতা বিশ্ববিদ্যালয় থেকে ইংরেজি সাহিত্যে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এমএ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0AC4BA-6233-419C-8D4C-3221C3DE2DAC}"/>
              </a:ext>
            </a:extLst>
          </p:cNvPr>
          <p:cNvSpPr txBox="1"/>
          <p:nvPr/>
        </p:nvSpPr>
        <p:spPr>
          <a:xfrm>
            <a:off x="4019191" y="4119840"/>
            <a:ext cx="1656070" cy="40011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সম্পাদিত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পত্রিকা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661147-0C3A-4F95-83F0-78207DDFAAB3}"/>
              </a:ext>
            </a:extLst>
          </p:cNvPr>
          <p:cNvSpPr txBox="1"/>
          <p:nvPr/>
        </p:nvSpPr>
        <p:spPr>
          <a:xfrm>
            <a:off x="5675261" y="4119840"/>
            <a:ext cx="1306720" cy="40011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বুজ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6D8C56-087C-4680-834B-BF355D3BAF79}"/>
              </a:ext>
            </a:extLst>
          </p:cNvPr>
          <p:cNvSpPr txBox="1"/>
          <p:nvPr/>
        </p:nvSpPr>
        <p:spPr>
          <a:xfrm>
            <a:off x="5044416" y="4519950"/>
            <a:ext cx="4512328" cy="707886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রায়তের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ঞ্চা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ৎ,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পদাচারণ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9" name="Picture 2" descr="Related image">
            <a:extLst>
              <a:ext uri="{FF2B5EF4-FFF2-40B4-BE49-F238E27FC236}">
                <a16:creationId xmlns:a16="http://schemas.microsoft.com/office/drawing/2014/main" id="{F878BCDE-7990-459B-B975-09EA53825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5572" y="1727775"/>
            <a:ext cx="2936528" cy="3226738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4C65E81-1BCD-4751-AB49-1430EC18DBE0}"/>
              </a:ext>
            </a:extLst>
          </p:cNvPr>
          <p:cNvSpPr txBox="1"/>
          <p:nvPr/>
        </p:nvSpPr>
        <p:spPr>
          <a:xfrm>
            <a:off x="1693190" y="5027781"/>
            <a:ext cx="1181292" cy="400110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C9BB6F-4D8A-451A-9273-D720BB33E07F}"/>
              </a:ext>
            </a:extLst>
          </p:cNvPr>
          <p:cNvSpPr txBox="1"/>
          <p:nvPr/>
        </p:nvSpPr>
        <p:spPr>
          <a:xfrm>
            <a:off x="5090054" y="773401"/>
            <a:ext cx="2195638" cy="584775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খক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75F90DC-314C-4453-95E0-1592EC7704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7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1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2932</TotalTime>
  <Words>950</Words>
  <Application>Microsoft Office PowerPoint</Application>
  <PresentationFormat>Widescreen</PresentationFormat>
  <Paragraphs>105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NikoshBAN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Achintya Mondal</dc:creator>
  <cp:lastModifiedBy>Achintya Mondal</cp:lastModifiedBy>
  <cp:revision>172</cp:revision>
  <dcterms:created xsi:type="dcterms:W3CDTF">2019-11-26T10:43:26Z</dcterms:created>
  <dcterms:modified xsi:type="dcterms:W3CDTF">2019-12-03T16:31:37Z</dcterms:modified>
</cp:coreProperties>
</file>